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_rels/presentation.xml.rels" ContentType="application/vnd.openxmlformats-package.relationships+xml"/>
  <Override PartName="/ppt/media/image1.jpeg" ContentType="image/jpeg"/>
  <Override PartName="/ppt/media/image6.png" ContentType="image/png"/>
  <Override PartName="/ppt/media/image2.jpeg" ContentType="image/jpeg"/>
  <Override PartName="/ppt/media/image3.jpeg" ContentType="image/jpeg"/>
  <Override PartName="/ppt/media/image4.jpeg" ContentType="image/jpeg"/>
  <Override PartName="/ppt/media/image5.jpeg" ContentType="image/jpeg"/>
  <Override PartName="/ppt/media/image7.png" ContentType="image/png"/>
  <Override PartName="/ppt/media/image11.png" ContentType="image/png"/>
  <Override PartName="/ppt/media/image8.png" ContentType="image/png"/>
  <Override PartName="/ppt/media/image12.png" ContentType="image/png"/>
  <Override PartName="/ppt/media/image9.png" ContentType="image/png"/>
  <Override PartName="/ppt/media/media10.mp4" ContentType="video/mp4"/>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 id="2147483653" r:id="rId4"/>
    <p:sldMasterId id="2147483654" r:id="rId5"/>
    <p:sldMasterId id="2147483655" r:id="rId6"/>
    <p:sldMasterId id="2147483656" r:id="rId7"/>
    <p:sldMasterId id="2147483657" r:id="rId8"/>
    <p:sldMasterId id="2147483658" r:id="rId9"/>
    <p:sldMasterId id="2147483659" r:id="rId10"/>
    <p:sldMasterId id="2147483660" r:id="rId11"/>
    <p:sldMasterId id="2147483661" r:id="rId12"/>
  </p:sldMasterIdLst>
  <p:sldIdLst>
    <p:sldId id="256" r:id="rId13"/>
    <p:sldId id="257" r:id="rId14"/>
    <p:sldId id="258" r:id="rId15"/>
    <p:sldId id="259" r:id="rId16"/>
    <p:sldId id="260" r:id="rId17"/>
    <p:sldId id="261" r:id="rId18"/>
    <p:sldId id="262" r:id="rId19"/>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Freshes">
    <p:spTree>
      <p:nvGrpSpPr>
        <p:cNvPr id="1" name=""/>
        <p:cNvGrpSpPr/>
        <p:nvPr/>
      </p:nvGrpSpPr>
      <p:grpSpPr>
        <a:xfrm>
          <a:off x="0" y="0"/>
          <a:ext cx="0" cy="0"/>
          <a:chOff x="0" y="0"/>
          <a:chExt cx="0" cy="0"/>
        </a:xfrm>
      </p:grpSpPr>
      <p:sp>
        <p:nvSpPr>
          <p:cNvPr id="3" name="PlaceHolder 1"/>
          <p:cNvSpPr>
            <a:spLocks noGrp="1"/>
          </p:cNvSpPr>
          <p:nvPr>
            <p:ph type="title"/>
          </p:nvPr>
        </p:nvSpPr>
        <p:spPr>
          <a:xfrm>
            <a:off x="540000" y="216000"/>
            <a:ext cx="9000000" cy="936000"/>
          </a:xfrm>
          <a:prstGeom prst="rect">
            <a:avLst/>
          </a:prstGeom>
          <a:noFill/>
          <a:ln w="0">
            <a:noFill/>
          </a:ln>
        </p:spPr>
        <p:txBody>
          <a:bodyPr lIns="0" rIns="0" tIns="0" bIns="0" anchor="ctr">
            <a:normAutofit/>
          </a:bodyPr>
          <a:p>
            <a:pPr indent="0" algn="ctr">
              <a:buNone/>
            </a:pPr>
            <a:endParaRPr b="1" lang="en-US" sz="4400" strike="noStrike" u="none">
              <a:solidFill>
                <a:srgbClr val="ffffff"/>
              </a:solidFill>
              <a:effectLst/>
              <a:uFillTx/>
              <a:latin typeface="Noto Sans"/>
            </a:endParaRPr>
          </a:p>
        </p:txBody>
      </p:sp>
      <p:sp>
        <p:nvSpPr>
          <p:cNvPr id="4" name="PlaceHolder 2"/>
          <p:cNvSpPr>
            <a:spLocks noGrp="1"/>
          </p:cNvSpPr>
          <p:nvPr>
            <p:ph type="subTitle"/>
          </p:nvPr>
        </p:nvSpPr>
        <p:spPr>
          <a:xfrm>
            <a:off x="504000" y="1326600"/>
            <a:ext cx="9072000" cy="3287520"/>
          </a:xfrm>
          <a:prstGeom prst="rect">
            <a:avLst/>
          </a:prstGeom>
          <a:noFill/>
          <a:ln w="0">
            <a:noFill/>
          </a:ln>
        </p:spPr>
        <p:txBody>
          <a:bodyPr lIns="0" rIns="0" tIns="0" bIns="0" anchor="ctr">
            <a:spAutoFit/>
          </a:bodyPr>
          <a:p>
            <a:pPr indent="0" algn="ctr">
              <a:buNone/>
            </a:pPr>
            <a:endParaRPr b="0" lang="en-US" sz="3200" strike="noStrike" u="none">
              <a:solidFill>
                <a:srgbClr val="ffffff"/>
              </a:solidFill>
              <a:effectLst/>
              <a:uFillTx/>
              <a:latin typeface="Noto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Freshes">
    <p:spTree>
      <p:nvGrpSpPr>
        <p:cNvPr id="1" name=""/>
        <p:cNvGrpSpPr/>
        <p:nvPr/>
      </p:nvGrpSpPr>
      <p:grpSpPr>
        <a:xfrm>
          <a:off x="0" y="0"/>
          <a:ext cx="0" cy="0"/>
          <a:chOff x="0" y="0"/>
          <a:chExt cx="0" cy="0"/>
        </a:xfrm>
      </p:grpSpPr>
      <p:sp>
        <p:nvSpPr>
          <p:cNvPr id="5" name="PlaceHolder 1"/>
          <p:cNvSpPr>
            <a:spLocks noGrp="1"/>
          </p:cNvSpPr>
          <p:nvPr>
            <p:ph type="title"/>
          </p:nvPr>
        </p:nvSpPr>
        <p:spPr>
          <a:xfrm>
            <a:off x="540000" y="216000"/>
            <a:ext cx="9000000" cy="936000"/>
          </a:xfrm>
          <a:prstGeom prst="rect">
            <a:avLst/>
          </a:prstGeom>
          <a:noFill/>
          <a:ln w="0">
            <a:noFill/>
          </a:ln>
        </p:spPr>
        <p:txBody>
          <a:bodyPr lIns="0" rIns="0" tIns="0" bIns="0" anchor="ctr">
            <a:normAutofit/>
          </a:bodyPr>
          <a:p>
            <a:pPr indent="0" algn="ctr">
              <a:buNone/>
            </a:pPr>
            <a:endParaRPr b="1" lang="en-US" sz="4400" strike="noStrike" u="none">
              <a:solidFill>
                <a:srgbClr val="ffffff"/>
              </a:solidFill>
              <a:effectLst/>
              <a:uFillTx/>
              <a:latin typeface="Noto Sans"/>
            </a:endParaRPr>
          </a:p>
        </p:txBody>
      </p:sp>
      <p:sp>
        <p:nvSpPr>
          <p:cNvPr id="6" name="PlaceHolder 2"/>
          <p:cNvSpPr>
            <a:spLocks noGrp="1"/>
          </p:cNvSpPr>
          <p:nvPr>
            <p:ph/>
          </p:nvPr>
        </p:nvSpPr>
        <p:spPr>
          <a:xfrm>
            <a:off x="504000" y="1326600"/>
            <a:ext cx="9072000" cy="32875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ffffff"/>
              </a:solidFill>
              <a:effectLst/>
              <a:uFillTx/>
              <a:latin typeface="Noto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One Bullet">
    <p:spTree>
      <p:nvGrpSpPr>
        <p:cNvPr id="1" name=""/>
        <p:cNvGrpSpPr/>
        <p:nvPr/>
      </p:nvGrpSpPr>
      <p:grpSpPr>
        <a:xfrm>
          <a:off x="0" y="0"/>
          <a:ext cx="0" cy="0"/>
          <a:chOff x="0" y="0"/>
          <a:chExt cx="0" cy="0"/>
        </a:xfrm>
      </p:grpSpPr>
      <p:sp>
        <p:nvSpPr>
          <p:cNvPr id="13" name="PlaceHolder 1"/>
          <p:cNvSpPr>
            <a:spLocks noGrp="1"/>
          </p:cNvSpPr>
          <p:nvPr>
            <p:ph type="title"/>
          </p:nvPr>
        </p:nvSpPr>
        <p:spPr>
          <a:xfrm>
            <a:off x="540000" y="216000"/>
            <a:ext cx="9000000" cy="936000"/>
          </a:xfrm>
          <a:prstGeom prst="rect">
            <a:avLst/>
          </a:prstGeom>
          <a:noFill/>
          <a:ln w="0">
            <a:noFill/>
          </a:ln>
        </p:spPr>
        <p:txBody>
          <a:bodyPr lIns="0" rIns="0" tIns="0" bIns="0" anchor="ctr">
            <a:normAutofit/>
          </a:bodyPr>
          <a:p>
            <a:pPr indent="0" algn="ctr">
              <a:buNone/>
            </a:pPr>
            <a:endParaRPr b="1" lang="en-US" sz="4400" strike="noStrike" u="none">
              <a:solidFill>
                <a:srgbClr val="ffffff"/>
              </a:solidFill>
              <a:effectLst/>
              <a:uFillTx/>
              <a:latin typeface="Noto Sans"/>
            </a:endParaRPr>
          </a:p>
        </p:txBody>
      </p:sp>
      <p:sp>
        <p:nvSpPr>
          <p:cNvPr id="14" name="PlaceHolder 2"/>
          <p:cNvSpPr>
            <a:spLocks noGrp="1"/>
          </p:cNvSpPr>
          <p:nvPr>
            <p:ph type="subTitle"/>
          </p:nvPr>
        </p:nvSpPr>
        <p:spPr>
          <a:xfrm>
            <a:off x="504000" y="1326600"/>
            <a:ext cx="9072000" cy="3287520"/>
          </a:xfrm>
          <a:prstGeom prst="rect">
            <a:avLst/>
          </a:prstGeom>
          <a:noFill/>
          <a:ln w="0">
            <a:noFill/>
          </a:ln>
        </p:spPr>
        <p:txBody>
          <a:bodyPr lIns="0" rIns="0" tIns="0" bIns="0" anchor="ctr">
            <a:spAutoFit/>
          </a:bodyPr>
          <a:p>
            <a:pPr indent="0" algn="ctr">
              <a:buNone/>
            </a:pPr>
            <a:endParaRPr b="0" lang="en-US" sz="3200" strike="noStrike" u="none">
              <a:solidFill>
                <a:srgbClr val="ffffff"/>
              </a:solidFill>
              <a:effectLst/>
              <a:uFillTx/>
              <a:latin typeface="Noto Sans"/>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DFA906BE-8CDC-4D82-8C77-15335CCFFD2E}" type="slidenum">
              <a:t>&lt;#&gt;</a:t>
            </a:fld>
          </a:p>
        </p:txBody>
      </p:sp>
      <p:sp>
        <p:nvSpPr>
          <p:cNvPr id="6" name="PlaceHolder 5"/>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3.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jpeg"/><Relationship Id="rId3" Type="http://schemas.openxmlformats.org/officeDocument/2006/relationships/image" Target="../media/image5.jpeg"/>
</Relationships>
</file>

<file path=ppt/slideMasters/_rels/slideMaster6.xml.rels><?xml version="1.0" encoding="UTF-8"?>
<Relationships xmlns="http://schemas.openxmlformats.org/package/2006/relationships"><Relationship Id="rId1" Type="http://schemas.openxmlformats.org/officeDocument/2006/relationships/theme" Target="../theme/theme6.xml"/>
</Relationships>
</file>

<file path=ppt/slideMasters/_rels/slideMaster7.xml.rels><?xml version="1.0" encoding="UTF-8"?>
<Relationships xmlns="http://schemas.openxmlformats.org/package/2006/relationships"><Relationship Id="rId1" Type="http://schemas.openxmlformats.org/officeDocument/2006/relationships/theme" Target="../theme/theme7.xml"/>
</Relationships>
</file>

<file path=ppt/slideMasters/_rels/slideMaster8.xml.rels><?xml version="1.0" encoding="UTF-8"?>
<Relationships xmlns="http://schemas.openxmlformats.org/package/2006/relationships"><Relationship Id="rId1" Type="http://schemas.openxmlformats.org/officeDocument/2006/relationships/theme" Target="../theme/theme8.xml"/>
</Relationships>
</file>

<file path=ppt/slideMasters/_rels/slideMaster9.xml.rels><?xml version="1.0" encoding="UTF-8"?>
<Relationships xmlns="http://schemas.openxmlformats.org/package/2006/relationships"><Relationship Id="rId1" Type="http://schemas.openxmlformats.org/officeDocument/2006/relationships/theme" Target="../theme/theme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0" y="0"/>
            <a:ext cx="10080000" cy="5670000"/>
          </a:xfrm>
          <a:prstGeom prst="rect">
            <a:avLst/>
          </a:prstGeom>
          <a:noFill/>
          <a:ln w="0">
            <a:noFill/>
          </a:ln>
        </p:spPr>
      </p:pic>
      <p:sp>
        <p:nvSpPr>
          <p:cNvPr id="1" name="PlaceHolder 1"/>
          <p:cNvSpPr>
            <a:spLocks noGrp="1"/>
          </p:cNvSpPr>
          <p:nvPr>
            <p:ph type="title"/>
          </p:nvPr>
        </p:nvSpPr>
        <p:spPr>
          <a:xfrm>
            <a:off x="720000" y="576000"/>
            <a:ext cx="8640000" cy="2520000"/>
          </a:xfrm>
          <a:prstGeom prst="rect">
            <a:avLst/>
          </a:prstGeom>
          <a:noFill/>
          <a:ln w="0">
            <a:noFill/>
          </a:ln>
        </p:spPr>
        <p:txBody>
          <a:bodyPr lIns="0" rIns="0" tIns="0" bIns="0" anchor="ctr">
            <a:normAutofit/>
          </a:bodyPr>
          <a:p>
            <a:pPr indent="0">
              <a:buNone/>
            </a:pPr>
            <a:r>
              <a:rPr b="1" lang="en-US" sz="7200" strike="noStrike" u="none">
                <a:solidFill>
                  <a:srgbClr val="ffffff"/>
                </a:solidFill>
                <a:effectLst/>
                <a:uFillTx/>
                <a:latin typeface="Noto Sans"/>
              </a:rPr>
              <a:t>Click to edit the title text format</a:t>
            </a:r>
            <a:endParaRPr b="1" lang="en-US" sz="7200" strike="noStrike" u="none">
              <a:solidFill>
                <a:srgbClr val="ffffff"/>
              </a:solidFill>
              <a:effectLst/>
              <a:uFillTx/>
              <a:latin typeface="Noto Sans"/>
            </a:endParaRPr>
          </a:p>
        </p:txBody>
      </p:sp>
      <p:sp>
        <p:nvSpPr>
          <p:cNvPr id="2" name="PlaceHolder 2"/>
          <p:cNvSpPr>
            <a:spLocks noGrp="1"/>
          </p:cNvSpPr>
          <p:nvPr>
            <p:ph type="body"/>
          </p:nvPr>
        </p:nvSpPr>
        <p:spPr>
          <a:xfrm>
            <a:off x="720000" y="3312000"/>
            <a:ext cx="6840000" cy="1980000"/>
          </a:xfrm>
          <a:prstGeom prst="rect">
            <a:avLst/>
          </a:prstGeom>
          <a:noFill/>
          <a:ln w="0">
            <a:noFill/>
          </a:ln>
        </p:spPr>
        <p:txBody>
          <a:bodyPr lIns="0" rIns="0" tIns="0" bIns="0" anchor="t">
            <a:normAutofit fontScale="77500" lnSpcReduction="19999"/>
          </a:bodyPr>
          <a:p>
            <a:pPr marL="432000" indent="-324000">
              <a:spcBef>
                <a:spcPts val="1417"/>
              </a:spcBef>
              <a:buClr>
                <a:srgbClr val="ffffff"/>
              </a:buClr>
              <a:buSzPct val="45000"/>
              <a:buFont typeface="Wingdings" charset="2"/>
              <a:buChar char=""/>
            </a:pPr>
            <a:r>
              <a:rPr b="0" lang="en-US" sz="3200" strike="noStrike" u="none">
                <a:solidFill>
                  <a:srgbClr val="ffffff"/>
                </a:solidFill>
                <a:effectLst/>
                <a:uFillTx/>
                <a:latin typeface="Noto Sans"/>
              </a:rPr>
              <a:t>Click to edit the outline text format</a:t>
            </a:r>
            <a:endParaRPr b="0" lang="en-US" sz="3200" strike="noStrike" u="none">
              <a:solidFill>
                <a:srgbClr val="ffffff"/>
              </a:solidFill>
              <a:effectLst/>
              <a:uFillTx/>
              <a:latin typeface="Noto Sans"/>
            </a:endParaRPr>
          </a:p>
          <a:p>
            <a:pPr lvl="1" marL="864000" indent="-324000">
              <a:spcBef>
                <a:spcPts val="1134"/>
              </a:spcBef>
              <a:buClr>
                <a:srgbClr val="ffffff"/>
              </a:buClr>
              <a:buSzPct val="75000"/>
              <a:buFont typeface="Symbol" charset="2"/>
              <a:buChar char=""/>
            </a:pPr>
            <a:r>
              <a:rPr b="0" lang="en-US" sz="2800" strike="noStrike" u="none">
                <a:solidFill>
                  <a:srgbClr val="ffffff"/>
                </a:solidFill>
                <a:effectLst/>
                <a:uFillTx/>
                <a:latin typeface="Noto Sans"/>
              </a:rPr>
              <a:t>Second Outline Level</a:t>
            </a:r>
            <a:endParaRPr b="0" lang="en-US" sz="2800" strike="noStrike" u="none">
              <a:solidFill>
                <a:srgbClr val="ffffff"/>
              </a:solidFill>
              <a:effectLst/>
              <a:uFillTx/>
              <a:latin typeface="Noto Sans"/>
            </a:endParaRPr>
          </a:p>
          <a:p>
            <a:pPr lvl="2" marL="1296000" indent="-288000">
              <a:spcBef>
                <a:spcPts val="850"/>
              </a:spcBef>
              <a:buClr>
                <a:srgbClr val="ffffff"/>
              </a:buClr>
              <a:buSzPct val="45000"/>
              <a:buFont typeface="Wingdings" charset="2"/>
              <a:buChar char=""/>
            </a:pPr>
            <a:r>
              <a:rPr b="0" lang="en-US" sz="2400" strike="noStrike" u="none">
                <a:solidFill>
                  <a:srgbClr val="ffffff"/>
                </a:solidFill>
                <a:effectLst/>
                <a:uFillTx/>
                <a:latin typeface="Noto Sans"/>
              </a:rPr>
              <a:t>Third Outline Level</a:t>
            </a:r>
            <a:endParaRPr b="0" lang="en-US" sz="2400" strike="noStrike" u="none">
              <a:solidFill>
                <a:srgbClr val="ffffff"/>
              </a:solidFill>
              <a:effectLst/>
              <a:uFillTx/>
              <a:latin typeface="Noto Sans"/>
            </a:endParaRPr>
          </a:p>
          <a:p>
            <a:pPr lvl="3" marL="1728000" indent="-216000">
              <a:spcBef>
                <a:spcPts val="567"/>
              </a:spcBef>
              <a:buClr>
                <a:srgbClr val="ffffff"/>
              </a:buClr>
              <a:buSzPct val="75000"/>
              <a:buFont typeface="Symbol" charset="2"/>
              <a:buChar char=""/>
            </a:pPr>
            <a:r>
              <a:rPr b="0" lang="en-US" sz="2000" strike="noStrike" u="none">
                <a:solidFill>
                  <a:srgbClr val="ffffff"/>
                </a:solidFill>
                <a:effectLst/>
                <a:uFillTx/>
                <a:latin typeface="Noto Sans"/>
              </a:rPr>
              <a:t>Fourth Outline Level</a:t>
            </a:r>
            <a:endParaRPr b="0" lang="en-US" sz="2000" strike="noStrike" u="none">
              <a:solidFill>
                <a:srgbClr val="ffffff"/>
              </a:solidFill>
              <a:effectLst/>
              <a:uFillTx/>
              <a:latin typeface="Noto Sans"/>
            </a:endParaRPr>
          </a:p>
          <a:p>
            <a:pPr lvl="4" marL="2160000" indent="-216000">
              <a:spcBef>
                <a:spcPts val="283"/>
              </a:spcBef>
              <a:buClr>
                <a:srgbClr val="ffffff"/>
              </a:buClr>
              <a:buSzPct val="45000"/>
              <a:buFont typeface="Wingdings" charset="2"/>
              <a:buChar char=""/>
            </a:pPr>
            <a:r>
              <a:rPr b="0" lang="en-US" sz="2000" strike="noStrike" u="none">
                <a:solidFill>
                  <a:srgbClr val="ffffff"/>
                </a:solidFill>
                <a:effectLst/>
                <a:uFillTx/>
                <a:latin typeface="Noto Sans"/>
              </a:rPr>
              <a:t>Fifth Outline Level</a:t>
            </a:r>
            <a:endParaRPr b="0" lang="en-US" sz="2000" strike="noStrike" u="none">
              <a:solidFill>
                <a:srgbClr val="ffffff"/>
              </a:solidFill>
              <a:effectLst/>
              <a:uFillTx/>
              <a:latin typeface="Noto Sans"/>
            </a:endParaRPr>
          </a:p>
          <a:p>
            <a:pPr lvl="5" marL="2592000" indent="-216000">
              <a:spcBef>
                <a:spcPts val="283"/>
              </a:spcBef>
              <a:buClr>
                <a:srgbClr val="ffffff"/>
              </a:buClr>
              <a:buSzPct val="45000"/>
              <a:buFont typeface="Wingdings" charset="2"/>
              <a:buChar char=""/>
            </a:pPr>
            <a:r>
              <a:rPr b="0" lang="en-US" sz="2000" strike="noStrike" u="none">
                <a:solidFill>
                  <a:srgbClr val="ffffff"/>
                </a:solidFill>
                <a:effectLst/>
                <a:uFillTx/>
                <a:latin typeface="Noto Sans"/>
              </a:rPr>
              <a:t>Sixth Outline Level</a:t>
            </a:r>
            <a:endParaRPr b="0" lang="en-US" sz="2000" strike="noStrike" u="none">
              <a:solidFill>
                <a:srgbClr val="ffffff"/>
              </a:solidFill>
              <a:effectLst/>
              <a:uFillTx/>
              <a:latin typeface="Noto Sans"/>
            </a:endParaRPr>
          </a:p>
          <a:p>
            <a:pPr lvl="6" marL="3024000" indent="-216000">
              <a:spcBef>
                <a:spcPts val="283"/>
              </a:spcBef>
              <a:buClr>
                <a:srgbClr val="ffffff"/>
              </a:buClr>
              <a:buSzPct val="45000"/>
              <a:buFont typeface="Wingdings" charset="2"/>
              <a:buChar char=""/>
            </a:pPr>
            <a:r>
              <a:rPr b="0" lang="en-US" sz="2000" strike="noStrike" u="none">
                <a:solidFill>
                  <a:srgbClr val="ffffff"/>
                </a:solidFill>
                <a:effectLst/>
                <a:uFillTx/>
                <a:latin typeface="Noto Sans"/>
              </a:rPr>
              <a:t>Seventh Outline Level</a:t>
            </a:r>
            <a:endParaRPr b="0" lang="en-US" sz="2000" strike="noStrike" u="none">
              <a:solidFill>
                <a:srgbClr val="ffffff"/>
              </a:solidFill>
              <a:effectLst/>
              <a:uFillTx/>
              <a:latin typeface="Noto Sans"/>
            </a:endParaRP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
          <p:cNvSpPr/>
          <p:nvPr/>
        </p:nvSpPr>
        <p:spPr>
          <a:xfrm>
            <a:off x="0" y="0"/>
            <a:ext cx="1620000" cy="5670000"/>
          </a:xfrm>
          <a:prstGeom prst="rect">
            <a:avLst/>
          </a:prstGeom>
          <a:solidFill>
            <a:srgbClr val="0d84a1"/>
          </a:solidFill>
          <a:ln w="0">
            <a:noFill/>
          </a:ln>
        </p:spPr>
        <p:style>
          <a:lnRef idx="0"/>
          <a:fillRef idx="0"/>
          <a:effectRef idx="0"/>
          <a:fontRef idx="minor"/>
        </p:style>
        <p:txBody>
          <a:bodyPr wrap="none" lIns="0" rIns="0" tIns="0" bIns="0" anchor="ctr">
            <a:noAutofit/>
          </a:bodyPr>
          <a:p>
            <a:pPr algn="ctr"/>
            <a:endParaRPr b="0" lang="en-US" sz="1800" strike="noStrike" u="none">
              <a:solidFill>
                <a:srgbClr val="ffffff"/>
              </a:solidFill>
              <a:effectLst/>
              <a:uFillTx/>
              <a:latin typeface="Noto Sans"/>
            </a:endParaRPr>
          </a:p>
        </p:txBody>
      </p:sp>
      <p:sp>
        <p:nvSpPr>
          <p:cNvPr id="61" name="PlaceHolder 1"/>
          <p:cNvSpPr>
            <a:spLocks noGrp="1"/>
          </p:cNvSpPr>
          <p:nvPr>
            <p:ph type="title"/>
          </p:nvPr>
        </p:nvSpPr>
        <p:spPr>
          <a:xfrm rot="16200000">
            <a:off x="-1709640" y="2160000"/>
            <a:ext cx="5040000" cy="1260000"/>
          </a:xfrm>
          <a:prstGeom prst="rect">
            <a:avLst/>
          </a:prstGeom>
          <a:noFill/>
          <a:ln w="0">
            <a:noFill/>
          </a:ln>
        </p:spPr>
        <p:txBody>
          <a:bodyPr lIns="0" rIns="0" tIns="0" bIns="0" anchor="ctr">
            <a:normAutofit fontScale="92500" lnSpcReduction="9999"/>
          </a:bodyPr>
          <a:p>
            <a:pPr indent="0" algn="ctr">
              <a:buNone/>
            </a:pPr>
            <a:r>
              <a:rPr b="1" lang="en-US" sz="4400" strike="noStrike" u="none">
                <a:solidFill>
                  <a:srgbClr val="ffffff"/>
                </a:solidFill>
                <a:effectLst/>
                <a:uFillTx/>
                <a:latin typeface="Noto Sans"/>
              </a:rPr>
              <a:t>Click to edit the title text format</a:t>
            </a:r>
            <a:endParaRPr b="1" lang="en-US" sz="4400" strike="noStrike" u="none">
              <a:solidFill>
                <a:srgbClr val="ffffff"/>
              </a:solidFill>
              <a:effectLst/>
              <a:uFillTx/>
              <a:latin typeface="Noto Sans"/>
            </a:endParaRPr>
          </a:p>
        </p:txBody>
      </p:sp>
      <p:sp>
        <p:nvSpPr>
          <p:cNvPr id="62" name="PlaceHolder 2"/>
          <p:cNvSpPr>
            <a:spLocks noGrp="1"/>
          </p:cNvSpPr>
          <p:nvPr>
            <p:ph type="body"/>
          </p:nvPr>
        </p:nvSpPr>
        <p:spPr>
          <a:xfrm>
            <a:off x="1980000" y="180000"/>
            <a:ext cx="7560000" cy="4680000"/>
          </a:xfrm>
          <a:prstGeom prst="rect">
            <a:avLst/>
          </a:prstGeom>
          <a:noFill/>
          <a:ln w="0">
            <a:noFill/>
          </a:ln>
        </p:spPr>
        <p:txBody>
          <a:bodyPr lIns="0" rIns="0" tIns="0" bIns="0" anchor="t">
            <a:normAutofit/>
          </a:bodyPr>
          <a:p>
            <a:pPr marL="432000" indent="-324000">
              <a:spcBef>
                <a:spcPts val="1417"/>
              </a:spcBef>
              <a:buClr>
                <a:srgbClr val="666666"/>
              </a:buClr>
              <a:buSzPct val="45000"/>
              <a:buFont typeface="Wingdings" charset="2"/>
              <a:buChar char=""/>
            </a:pPr>
            <a:r>
              <a:rPr b="0" lang="en-US" sz="3200" strike="noStrike" u="none">
                <a:solidFill>
                  <a:srgbClr val="666666"/>
                </a:solidFill>
                <a:effectLst/>
                <a:uFillTx/>
                <a:latin typeface="Noto Sans"/>
              </a:rPr>
              <a:t>Click to edit the outline text format</a:t>
            </a:r>
            <a:endParaRPr b="0" lang="en-US" sz="3200" strike="noStrike" u="none">
              <a:solidFill>
                <a:srgbClr val="666666"/>
              </a:solidFill>
              <a:effectLst/>
              <a:uFillTx/>
              <a:latin typeface="Noto Sans"/>
            </a:endParaRPr>
          </a:p>
          <a:p>
            <a:pPr lvl="1" marL="864000" indent="-324000">
              <a:spcBef>
                <a:spcPts val="1134"/>
              </a:spcBef>
              <a:buClr>
                <a:srgbClr val="666666"/>
              </a:buClr>
              <a:buSzPct val="75000"/>
              <a:buFont typeface="Symbol" charset="2"/>
              <a:buChar char=""/>
            </a:pPr>
            <a:r>
              <a:rPr b="0" lang="en-US" sz="2800" strike="noStrike" u="none">
                <a:solidFill>
                  <a:srgbClr val="666666"/>
                </a:solidFill>
                <a:effectLst/>
                <a:uFillTx/>
                <a:latin typeface="Noto Sans"/>
              </a:rPr>
              <a:t>Second Outline Level</a:t>
            </a:r>
            <a:endParaRPr b="0" lang="en-US" sz="2800" strike="noStrike" u="none">
              <a:solidFill>
                <a:srgbClr val="666666"/>
              </a:solidFill>
              <a:effectLst/>
              <a:uFillTx/>
              <a:latin typeface="Noto Sans"/>
            </a:endParaRPr>
          </a:p>
          <a:p>
            <a:pPr lvl="2" marL="1296000" indent="-288000">
              <a:spcBef>
                <a:spcPts val="850"/>
              </a:spcBef>
              <a:buClr>
                <a:srgbClr val="666666"/>
              </a:buClr>
              <a:buSzPct val="45000"/>
              <a:buFont typeface="Wingdings" charset="2"/>
              <a:buChar char=""/>
            </a:pPr>
            <a:r>
              <a:rPr b="0" lang="en-US" sz="2400" strike="noStrike" u="none">
                <a:solidFill>
                  <a:srgbClr val="666666"/>
                </a:solidFill>
                <a:effectLst/>
                <a:uFillTx/>
                <a:latin typeface="Noto Sans"/>
              </a:rPr>
              <a:t>Third Outline Level</a:t>
            </a:r>
            <a:endParaRPr b="0" lang="en-US" sz="2400" strike="noStrike" u="none">
              <a:solidFill>
                <a:srgbClr val="666666"/>
              </a:solidFill>
              <a:effectLst/>
              <a:uFillTx/>
              <a:latin typeface="Noto Sans"/>
            </a:endParaRPr>
          </a:p>
          <a:p>
            <a:pPr lvl="3" marL="1728000" indent="-216000">
              <a:spcBef>
                <a:spcPts val="567"/>
              </a:spcBef>
              <a:buClr>
                <a:srgbClr val="666666"/>
              </a:buClr>
              <a:buSzPct val="75000"/>
              <a:buFont typeface="Symbol" charset="2"/>
              <a:buChar char=""/>
            </a:pPr>
            <a:r>
              <a:rPr b="0" lang="en-US" sz="2000" strike="noStrike" u="none">
                <a:solidFill>
                  <a:srgbClr val="666666"/>
                </a:solidFill>
                <a:effectLst/>
                <a:uFillTx/>
                <a:latin typeface="Noto Sans"/>
              </a:rPr>
              <a:t>Fourth Outline Level</a:t>
            </a:r>
            <a:endParaRPr b="0" lang="en-US" sz="2000" strike="noStrike" u="none">
              <a:solidFill>
                <a:srgbClr val="666666"/>
              </a:solidFill>
              <a:effectLst/>
              <a:uFillTx/>
              <a:latin typeface="Noto Sans"/>
            </a:endParaRPr>
          </a:p>
          <a:p>
            <a:pPr lvl="4" marL="2160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Fifth Outline Level</a:t>
            </a:r>
            <a:endParaRPr b="0" lang="en-US" sz="2000" strike="noStrike" u="none">
              <a:solidFill>
                <a:srgbClr val="666666"/>
              </a:solidFill>
              <a:effectLst/>
              <a:uFillTx/>
              <a:latin typeface="Noto Sans"/>
            </a:endParaRPr>
          </a:p>
          <a:p>
            <a:pPr lvl="5" marL="2592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Sixth Outline Level</a:t>
            </a:r>
            <a:endParaRPr b="0" lang="en-US" sz="2000" strike="noStrike" u="none">
              <a:solidFill>
                <a:srgbClr val="666666"/>
              </a:solidFill>
              <a:effectLst/>
              <a:uFillTx/>
              <a:latin typeface="Noto Sans"/>
            </a:endParaRPr>
          </a:p>
          <a:p>
            <a:pPr lvl="6" marL="3024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Seventh Outline Level</a:t>
            </a:r>
            <a:endParaRPr b="0" lang="en-US" sz="2000" strike="noStrike" u="none">
              <a:solidFill>
                <a:srgbClr val="666666"/>
              </a:solidFill>
              <a:effectLst/>
              <a:uFillTx/>
              <a:latin typeface="Noto Sans"/>
            </a:endParaRPr>
          </a:p>
        </p:txBody>
      </p:sp>
      <p:sp>
        <p:nvSpPr>
          <p:cNvPr id="63" name="PlaceHolder 3"/>
          <p:cNvSpPr>
            <a:spLocks noGrp="1"/>
          </p:cNvSpPr>
          <p:nvPr>
            <p:ph type="dt" idx="25"/>
          </p:nvPr>
        </p:nvSpPr>
        <p:spPr>
          <a:xfrm>
            <a:off x="504000" y="5328000"/>
            <a:ext cx="2347200" cy="216000"/>
          </a:xfrm>
          <a:prstGeom prst="rect">
            <a:avLst/>
          </a:prstGeom>
          <a:noFill/>
          <a:ln w="0">
            <a:noFill/>
          </a:ln>
        </p:spPr>
        <p:txBody>
          <a:bodyPr lIns="0" rIns="0" tIns="0" bIns="0" anchor="t">
            <a:spAutoFit/>
          </a:bodyPr>
          <a:lstStyle>
            <a:lvl1pPr indent="0">
              <a:buNone/>
              <a:defRPr b="0" lang="en-US" sz="1400" strike="noStrike" u="none">
                <a:solidFill>
                  <a:srgbClr val="ffffff"/>
                </a:solidFill>
                <a:effectLst/>
                <a:uFillTx/>
                <a:latin typeface="Noto Sans"/>
              </a:defRPr>
            </a:lvl1pPr>
          </a:lstStyle>
          <a:p>
            <a:pPr indent="0">
              <a:buNone/>
            </a:pPr>
            <a:r>
              <a:rPr b="0" lang="en-US" sz="1400" strike="noStrike" u="none">
                <a:solidFill>
                  <a:srgbClr val="ffffff"/>
                </a:solidFill>
                <a:effectLst/>
                <a:uFillTx/>
                <a:latin typeface="Noto Sans"/>
              </a:rPr>
              <a:t>&lt;date/time&gt;</a:t>
            </a:r>
            <a:endParaRPr b="0" lang="en-US" sz="1400" strike="noStrike" u="none">
              <a:solidFill>
                <a:srgbClr val="000000"/>
              </a:solidFill>
              <a:effectLst/>
              <a:uFillTx/>
              <a:latin typeface="Noto Sans"/>
            </a:endParaRPr>
          </a:p>
        </p:txBody>
      </p:sp>
      <p:sp>
        <p:nvSpPr>
          <p:cNvPr id="64" name="PlaceHolder 4"/>
          <p:cNvSpPr>
            <a:spLocks noGrp="1"/>
          </p:cNvSpPr>
          <p:nvPr>
            <p:ph type="ftr" idx="26"/>
          </p:nvPr>
        </p:nvSpPr>
        <p:spPr>
          <a:xfrm>
            <a:off x="3420000" y="5328000"/>
            <a:ext cx="3240000" cy="216000"/>
          </a:xfrm>
          <a:prstGeom prst="rect">
            <a:avLst/>
          </a:prstGeom>
          <a:noFill/>
          <a:ln w="0">
            <a:noFill/>
          </a:ln>
        </p:spPr>
        <p:txBody>
          <a:bodyPr lIns="0" rIns="0" tIns="0" bIns="0" anchor="t">
            <a:spAutoFit/>
          </a:bodyPr>
          <a:lstStyle>
            <a:lvl1pPr indent="0" algn="ctr">
              <a:buNone/>
              <a:defRPr b="0" lang="en-US" sz="1400" strike="noStrike" u="none">
                <a:solidFill>
                  <a:srgbClr val="000000"/>
                </a:solidFill>
                <a:effectLst/>
                <a:uFillTx/>
                <a:latin typeface="Noto Sans"/>
              </a:defRPr>
            </a:lvl1pPr>
          </a:lstStyle>
          <a:p>
            <a:pPr indent="0" algn="ctr">
              <a:buNone/>
            </a:pPr>
            <a:r>
              <a:rPr b="0" lang="en-US" sz="1400" strike="noStrike" u="none">
                <a:solidFill>
                  <a:srgbClr val="000000"/>
                </a:solidFill>
                <a:effectLst/>
                <a:uFillTx/>
                <a:latin typeface="Noto Sans"/>
              </a:rPr>
              <a:t>&lt;footer&gt;</a:t>
            </a:r>
            <a:endParaRPr b="0" lang="en-US" sz="1400" strike="noStrike" u="none">
              <a:solidFill>
                <a:srgbClr val="000000"/>
              </a:solidFill>
              <a:effectLst/>
              <a:uFillTx/>
              <a:latin typeface="Noto Sans"/>
            </a:endParaRPr>
          </a:p>
        </p:txBody>
      </p:sp>
      <p:sp>
        <p:nvSpPr>
          <p:cNvPr id="65" name="PlaceHolder 5"/>
          <p:cNvSpPr>
            <a:spLocks noGrp="1"/>
          </p:cNvSpPr>
          <p:nvPr>
            <p:ph type="sldNum" idx="27"/>
          </p:nvPr>
        </p:nvSpPr>
        <p:spPr>
          <a:xfrm>
            <a:off x="7228800" y="5328000"/>
            <a:ext cx="2347200" cy="216000"/>
          </a:xfrm>
          <a:prstGeom prst="rect">
            <a:avLst/>
          </a:prstGeom>
          <a:noFill/>
          <a:ln w="0">
            <a:noFill/>
          </a:ln>
        </p:spPr>
        <p:txBody>
          <a:bodyPr lIns="0" rIns="0" tIns="0" bIns="0" anchor="t">
            <a:spAutoFit/>
          </a:bodyPr>
          <a:lstStyle>
            <a:lvl1pPr indent="0" algn="r">
              <a:buNone/>
              <a:defRPr b="0" lang="en-US" sz="1400" strike="noStrike" u="none">
                <a:solidFill>
                  <a:srgbClr val="000000"/>
                </a:solidFill>
                <a:effectLst/>
                <a:uFillTx/>
                <a:latin typeface="Noto Sans"/>
              </a:defRPr>
            </a:lvl1pPr>
          </a:lstStyle>
          <a:p>
            <a:pPr indent="0" algn="r">
              <a:buNone/>
            </a:pPr>
            <a:fld id="{9A8519A3-2024-44B5-9A7F-9C36A1A5F914}" type="slidenum">
              <a:rPr b="0" lang="en-US" sz="1400" strike="noStrike" u="none">
                <a:solidFill>
                  <a:srgbClr val="000000"/>
                </a:solidFill>
                <a:effectLst/>
                <a:uFillTx/>
                <a:latin typeface="Noto Sans"/>
              </a:rPr>
              <a:t>&lt;number&gt;</a:t>
            </a:fld>
            <a:endParaRPr b="0" lang="en-US" sz="1400" strike="noStrike" u="none">
              <a:solidFill>
                <a:srgbClr val="000000"/>
              </a:solidFill>
              <a:effectLst/>
              <a:uFillTx/>
              <a:latin typeface="Noto Sans"/>
            </a:endParaRPr>
          </a:p>
        </p:txBody>
      </p:sp>
    </p:spTree>
  </p:cSld>
  <p:clrMap bg1="lt1" tx1="dk1" bg2="lt2" tx2="dk2" accent1="accent1" accent2="accent2" accent3="accent3" accent4="accent4" accent5="accent5" accent6="accent6" hlink="hlink" folHlink="folHlink"/>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
          <p:cNvSpPr/>
          <p:nvPr/>
        </p:nvSpPr>
        <p:spPr>
          <a:xfrm>
            <a:off x="8460000" y="0"/>
            <a:ext cx="1620000" cy="5670000"/>
          </a:xfrm>
          <a:prstGeom prst="rect">
            <a:avLst/>
          </a:prstGeom>
          <a:solidFill>
            <a:srgbClr val="0d84a1"/>
          </a:solidFill>
          <a:ln w="0">
            <a:noFill/>
          </a:ln>
        </p:spPr>
        <p:style>
          <a:lnRef idx="0"/>
          <a:fillRef idx="0"/>
          <a:effectRef idx="0"/>
          <a:fontRef idx="minor"/>
        </p:style>
        <p:txBody>
          <a:bodyPr wrap="none" lIns="0" rIns="0" tIns="0" bIns="0" anchor="ctr">
            <a:noAutofit/>
          </a:bodyPr>
          <a:p>
            <a:pPr algn="ctr"/>
            <a:endParaRPr b="0" lang="en-US" sz="1800" strike="noStrike" u="none">
              <a:solidFill>
                <a:srgbClr val="ffffff"/>
              </a:solidFill>
              <a:effectLst/>
              <a:uFillTx/>
              <a:latin typeface="Noto Sans"/>
            </a:endParaRPr>
          </a:p>
        </p:txBody>
      </p:sp>
      <p:sp>
        <p:nvSpPr>
          <p:cNvPr id="67" name="PlaceHolder 1"/>
          <p:cNvSpPr>
            <a:spLocks noGrp="1"/>
          </p:cNvSpPr>
          <p:nvPr>
            <p:ph type="title"/>
          </p:nvPr>
        </p:nvSpPr>
        <p:spPr>
          <a:xfrm rot="5400000">
            <a:off x="6750000" y="2070000"/>
            <a:ext cx="5040000" cy="1260000"/>
          </a:xfrm>
          <a:prstGeom prst="rect">
            <a:avLst/>
          </a:prstGeom>
          <a:noFill/>
          <a:ln w="0">
            <a:noFill/>
          </a:ln>
        </p:spPr>
        <p:txBody>
          <a:bodyPr lIns="0" rIns="0" tIns="0" bIns="0" anchor="ctr">
            <a:normAutofit fontScale="92500" lnSpcReduction="9999"/>
          </a:bodyPr>
          <a:p>
            <a:pPr indent="0" algn="ctr">
              <a:buNone/>
            </a:pPr>
            <a:r>
              <a:rPr b="1" lang="en-US" sz="4400" strike="noStrike" u="none">
                <a:solidFill>
                  <a:srgbClr val="ffffff"/>
                </a:solidFill>
                <a:effectLst/>
                <a:uFillTx/>
                <a:latin typeface="Noto Sans"/>
              </a:rPr>
              <a:t>Click to edit the title text format</a:t>
            </a:r>
            <a:endParaRPr b="1" lang="en-US" sz="4400" strike="noStrike" u="none">
              <a:solidFill>
                <a:srgbClr val="ffffff"/>
              </a:solidFill>
              <a:effectLst/>
              <a:uFillTx/>
              <a:latin typeface="Noto Sans"/>
            </a:endParaRPr>
          </a:p>
        </p:txBody>
      </p:sp>
      <p:sp>
        <p:nvSpPr>
          <p:cNvPr id="68" name="PlaceHolder 2"/>
          <p:cNvSpPr>
            <a:spLocks noGrp="1"/>
          </p:cNvSpPr>
          <p:nvPr>
            <p:ph type="body"/>
          </p:nvPr>
        </p:nvSpPr>
        <p:spPr>
          <a:xfrm>
            <a:off x="180000" y="180000"/>
            <a:ext cx="7560000" cy="4680000"/>
          </a:xfrm>
          <a:prstGeom prst="rect">
            <a:avLst/>
          </a:prstGeom>
          <a:noFill/>
          <a:ln w="0">
            <a:noFill/>
          </a:ln>
        </p:spPr>
        <p:txBody>
          <a:bodyPr lIns="0" rIns="0" tIns="0" bIns="0" anchor="t">
            <a:normAutofit/>
          </a:bodyPr>
          <a:p>
            <a:pPr marL="432000" indent="-324000">
              <a:spcBef>
                <a:spcPts val="1417"/>
              </a:spcBef>
              <a:buClr>
                <a:srgbClr val="666666"/>
              </a:buClr>
              <a:buSzPct val="45000"/>
              <a:buFont typeface="Wingdings" charset="2"/>
              <a:buChar char=""/>
            </a:pPr>
            <a:r>
              <a:rPr b="0" lang="en-US" sz="3200" strike="noStrike" u="none">
                <a:solidFill>
                  <a:srgbClr val="666666"/>
                </a:solidFill>
                <a:effectLst/>
                <a:uFillTx/>
                <a:latin typeface="Noto Sans"/>
              </a:rPr>
              <a:t>Click to edit the outline text format</a:t>
            </a:r>
            <a:endParaRPr b="0" lang="en-US" sz="3200" strike="noStrike" u="none">
              <a:solidFill>
                <a:srgbClr val="666666"/>
              </a:solidFill>
              <a:effectLst/>
              <a:uFillTx/>
              <a:latin typeface="Noto Sans"/>
            </a:endParaRPr>
          </a:p>
          <a:p>
            <a:pPr lvl="1" marL="864000" indent="-324000">
              <a:spcBef>
                <a:spcPts val="1134"/>
              </a:spcBef>
              <a:buClr>
                <a:srgbClr val="666666"/>
              </a:buClr>
              <a:buSzPct val="75000"/>
              <a:buFont typeface="Symbol" charset="2"/>
              <a:buChar char=""/>
            </a:pPr>
            <a:r>
              <a:rPr b="0" lang="en-US" sz="2800" strike="noStrike" u="none">
                <a:solidFill>
                  <a:srgbClr val="666666"/>
                </a:solidFill>
                <a:effectLst/>
                <a:uFillTx/>
                <a:latin typeface="Noto Sans"/>
              </a:rPr>
              <a:t>Second Outline Level</a:t>
            </a:r>
            <a:endParaRPr b="0" lang="en-US" sz="2800" strike="noStrike" u="none">
              <a:solidFill>
                <a:srgbClr val="666666"/>
              </a:solidFill>
              <a:effectLst/>
              <a:uFillTx/>
              <a:latin typeface="Noto Sans"/>
            </a:endParaRPr>
          </a:p>
          <a:p>
            <a:pPr lvl="2" marL="1296000" indent="-288000">
              <a:spcBef>
                <a:spcPts val="850"/>
              </a:spcBef>
              <a:buClr>
                <a:srgbClr val="666666"/>
              </a:buClr>
              <a:buSzPct val="45000"/>
              <a:buFont typeface="Wingdings" charset="2"/>
              <a:buChar char=""/>
            </a:pPr>
            <a:r>
              <a:rPr b="0" lang="en-US" sz="2400" strike="noStrike" u="none">
                <a:solidFill>
                  <a:srgbClr val="666666"/>
                </a:solidFill>
                <a:effectLst/>
                <a:uFillTx/>
                <a:latin typeface="Noto Sans"/>
              </a:rPr>
              <a:t>Third Outline Level</a:t>
            </a:r>
            <a:endParaRPr b="0" lang="en-US" sz="2400" strike="noStrike" u="none">
              <a:solidFill>
                <a:srgbClr val="666666"/>
              </a:solidFill>
              <a:effectLst/>
              <a:uFillTx/>
              <a:latin typeface="Noto Sans"/>
            </a:endParaRPr>
          </a:p>
          <a:p>
            <a:pPr lvl="3" marL="1728000" indent="-216000">
              <a:spcBef>
                <a:spcPts val="567"/>
              </a:spcBef>
              <a:buClr>
                <a:srgbClr val="666666"/>
              </a:buClr>
              <a:buSzPct val="75000"/>
              <a:buFont typeface="Symbol" charset="2"/>
              <a:buChar char=""/>
            </a:pPr>
            <a:r>
              <a:rPr b="0" lang="en-US" sz="2000" strike="noStrike" u="none">
                <a:solidFill>
                  <a:srgbClr val="666666"/>
                </a:solidFill>
                <a:effectLst/>
                <a:uFillTx/>
                <a:latin typeface="Noto Sans"/>
              </a:rPr>
              <a:t>Fourth Outline Level</a:t>
            </a:r>
            <a:endParaRPr b="0" lang="en-US" sz="2000" strike="noStrike" u="none">
              <a:solidFill>
                <a:srgbClr val="666666"/>
              </a:solidFill>
              <a:effectLst/>
              <a:uFillTx/>
              <a:latin typeface="Noto Sans"/>
            </a:endParaRPr>
          </a:p>
          <a:p>
            <a:pPr lvl="4" marL="2160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Fifth Outline Level</a:t>
            </a:r>
            <a:endParaRPr b="0" lang="en-US" sz="2000" strike="noStrike" u="none">
              <a:solidFill>
                <a:srgbClr val="666666"/>
              </a:solidFill>
              <a:effectLst/>
              <a:uFillTx/>
              <a:latin typeface="Noto Sans"/>
            </a:endParaRPr>
          </a:p>
          <a:p>
            <a:pPr lvl="5" marL="2592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Sixth Outline Level</a:t>
            </a:r>
            <a:endParaRPr b="0" lang="en-US" sz="2000" strike="noStrike" u="none">
              <a:solidFill>
                <a:srgbClr val="666666"/>
              </a:solidFill>
              <a:effectLst/>
              <a:uFillTx/>
              <a:latin typeface="Noto Sans"/>
            </a:endParaRPr>
          </a:p>
          <a:p>
            <a:pPr lvl="6" marL="3024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Seventh Outline Level</a:t>
            </a:r>
            <a:endParaRPr b="0" lang="en-US" sz="2000" strike="noStrike" u="none">
              <a:solidFill>
                <a:srgbClr val="666666"/>
              </a:solidFill>
              <a:effectLst/>
              <a:uFillTx/>
              <a:latin typeface="Noto Sans"/>
            </a:endParaRPr>
          </a:p>
        </p:txBody>
      </p:sp>
      <p:sp>
        <p:nvSpPr>
          <p:cNvPr id="69" name="PlaceHolder 3"/>
          <p:cNvSpPr>
            <a:spLocks noGrp="1"/>
          </p:cNvSpPr>
          <p:nvPr>
            <p:ph type="dt" idx="28"/>
          </p:nvPr>
        </p:nvSpPr>
        <p:spPr>
          <a:xfrm>
            <a:off x="504000" y="5328000"/>
            <a:ext cx="2347200" cy="216000"/>
          </a:xfrm>
          <a:prstGeom prst="rect">
            <a:avLst/>
          </a:prstGeom>
          <a:noFill/>
          <a:ln w="0">
            <a:noFill/>
          </a:ln>
        </p:spPr>
        <p:txBody>
          <a:bodyPr lIns="0" rIns="0" tIns="0" bIns="0" anchor="t">
            <a:spAutoFit/>
          </a:bodyPr>
          <a:lstStyle>
            <a:lvl1pPr indent="0">
              <a:buNone/>
              <a:defRPr b="0" lang="en-US" sz="1400" strike="noStrike" u="none">
                <a:solidFill>
                  <a:srgbClr val="000000"/>
                </a:solidFill>
                <a:effectLst/>
                <a:uFillTx/>
                <a:latin typeface="Noto Sans"/>
              </a:defRPr>
            </a:lvl1pPr>
          </a:lstStyle>
          <a:p>
            <a:pPr indent="0">
              <a:buNone/>
            </a:pPr>
            <a:r>
              <a:rPr b="0" lang="en-US" sz="1400" strike="noStrike" u="none">
                <a:solidFill>
                  <a:srgbClr val="000000"/>
                </a:solidFill>
                <a:effectLst/>
                <a:uFillTx/>
                <a:latin typeface="Noto Sans"/>
              </a:rPr>
              <a:t>&lt;date/time&gt;</a:t>
            </a:r>
            <a:endParaRPr b="0" lang="en-US" sz="1400" strike="noStrike" u="none">
              <a:solidFill>
                <a:srgbClr val="000000"/>
              </a:solidFill>
              <a:effectLst/>
              <a:uFillTx/>
              <a:latin typeface="Noto Sans"/>
            </a:endParaRPr>
          </a:p>
        </p:txBody>
      </p:sp>
      <p:sp>
        <p:nvSpPr>
          <p:cNvPr id="70" name="PlaceHolder 4"/>
          <p:cNvSpPr>
            <a:spLocks noGrp="1"/>
          </p:cNvSpPr>
          <p:nvPr>
            <p:ph type="ftr" idx="29"/>
          </p:nvPr>
        </p:nvSpPr>
        <p:spPr>
          <a:xfrm>
            <a:off x="3420000" y="5328000"/>
            <a:ext cx="3240000" cy="216000"/>
          </a:xfrm>
          <a:prstGeom prst="rect">
            <a:avLst/>
          </a:prstGeom>
          <a:noFill/>
          <a:ln w="0">
            <a:noFill/>
          </a:ln>
        </p:spPr>
        <p:txBody>
          <a:bodyPr lIns="0" rIns="0" tIns="0" bIns="0" anchor="t">
            <a:spAutoFit/>
          </a:bodyPr>
          <a:lstStyle>
            <a:lvl1pPr indent="0" algn="ctr">
              <a:buNone/>
              <a:defRPr b="0" lang="en-US" sz="1400" strike="noStrike" u="none">
                <a:solidFill>
                  <a:srgbClr val="000000"/>
                </a:solidFill>
                <a:effectLst/>
                <a:uFillTx/>
                <a:latin typeface="Noto Sans"/>
              </a:defRPr>
            </a:lvl1pPr>
          </a:lstStyle>
          <a:p>
            <a:pPr indent="0" algn="ctr">
              <a:buNone/>
            </a:pPr>
            <a:r>
              <a:rPr b="0" lang="en-US" sz="1400" strike="noStrike" u="none">
                <a:solidFill>
                  <a:srgbClr val="000000"/>
                </a:solidFill>
                <a:effectLst/>
                <a:uFillTx/>
                <a:latin typeface="Noto Sans"/>
              </a:rPr>
              <a:t>&lt;footer&gt;</a:t>
            </a:r>
            <a:endParaRPr b="0" lang="en-US" sz="1400" strike="noStrike" u="none">
              <a:solidFill>
                <a:srgbClr val="000000"/>
              </a:solidFill>
              <a:effectLst/>
              <a:uFillTx/>
              <a:latin typeface="Noto Sans"/>
            </a:endParaRPr>
          </a:p>
        </p:txBody>
      </p:sp>
      <p:sp>
        <p:nvSpPr>
          <p:cNvPr id="71" name="PlaceHolder 5"/>
          <p:cNvSpPr>
            <a:spLocks noGrp="1"/>
          </p:cNvSpPr>
          <p:nvPr>
            <p:ph type="sldNum" idx="30"/>
          </p:nvPr>
        </p:nvSpPr>
        <p:spPr>
          <a:xfrm>
            <a:off x="7228800" y="5328000"/>
            <a:ext cx="2347200" cy="216000"/>
          </a:xfrm>
          <a:prstGeom prst="rect">
            <a:avLst/>
          </a:prstGeom>
          <a:noFill/>
          <a:ln w="0">
            <a:noFill/>
          </a:ln>
        </p:spPr>
        <p:txBody>
          <a:bodyPr lIns="0" rIns="0" tIns="0" bIns="0" anchor="t">
            <a:spAutoFit/>
          </a:bodyPr>
          <a:lstStyle>
            <a:lvl1pPr indent="0" algn="r">
              <a:buNone/>
              <a:defRPr b="0" lang="en-US" sz="1400" strike="noStrike" u="none">
                <a:solidFill>
                  <a:srgbClr val="ffffff"/>
                </a:solidFill>
                <a:effectLst/>
                <a:uFillTx/>
                <a:latin typeface="Noto Sans"/>
              </a:defRPr>
            </a:lvl1pPr>
          </a:lstStyle>
          <a:p>
            <a:pPr indent="0" algn="r">
              <a:buNone/>
            </a:pPr>
            <a:fld id="{511AF2C9-9DCE-480D-BE08-7CE94D8D7561}" type="slidenum">
              <a:rPr b="0" lang="en-US" sz="1400" strike="noStrike" u="none">
                <a:solidFill>
                  <a:srgbClr val="ffffff"/>
                </a:solidFill>
                <a:effectLst/>
                <a:uFillTx/>
                <a:latin typeface="Noto Sans"/>
              </a:rPr>
              <a:t>&lt;number&gt;</a:t>
            </a:fld>
            <a:endParaRPr b="0" lang="en-US" sz="1400" strike="noStrike" u="none">
              <a:solidFill>
                <a:srgbClr val="000000"/>
              </a:solidFill>
              <a:effectLst/>
              <a:uFillTx/>
              <a:latin typeface="Noto Sans"/>
            </a:endParaRPr>
          </a:p>
        </p:txBody>
      </p:sp>
    </p:spTree>
  </p:cSld>
  <p:clrMap bg1="lt1" tx1="dk1" bg2="lt2" tx2="dk2" accent1="accent1" accent2="accent2" accent3="accent3" accent4="accent4" accent5="accent5" accent6="accent6" hlink="hlink" folHlink="folHlink"/>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 name=""/>
          <p:cNvSpPr/>
          <p:nvPr/>
        </p:nvSpPr>
        <p:spPr>
          <a:xfrm>
            <a:off x="0" y="0"/>
            <a:ext cx="10080000" cy="5670000"/>
          </a:xfrm>
          <a:prstGeom prst="rect">
            <a:avLst/>
          </a:prstGeom>
          <a:solidFill>
            <a:srgbClr val="0d84a1">
              <a:alpha val="45000"/>
            </a:srgbClr>
          </a:solidFill>
          <a:ln w="0">
            <a:noFill/>
          </a:ln>
        </p:spPr>
        <p:style>
          <a:lnRef idx="0"/>
          <a:fillRef idx="0"/>
          <a:effectRef idx="0"/>
          <a:fontRef idx="minor"/>
        </p:style>
        <p:txBody>
          <a:bodyPr wrap="none" lIns="0" rIns="0" tIns="0" bIns="0" anchor="ctr">
            <a:noAutofit/>
          </a:bodyPr>
          <a:p>
            <a:pPr algn="ctr"/>
            <a:endParaRPr b="0" lang="en-US" sz="1800" strike="noStrike" u="none">
              <a:solidFill>
                <a:srgbClr val="ffffff"/>
              </a:solidFill>
              <a:effectLst/>
              <a:uFillTx/>
              <a:latin typeface="Noto Sans"/>
            </a:endParaRPr>
          </a:p>
        </p:txBody>
      </p:sp>
      <p:sp>
        <p:nvSpPr>
          <p:cNvPr id="8" name="PlaceHolder 1"/>
          <p:cNvSpPr>
            <a:spLocks noGrp="1"/>
          </p:cNvSpPr>
          <p:nvPr>
            <p:ph type="title"/>
          </p:nvPr>
        </p:nvSpPr>
        <p:spPr>
          <a:xfrm>
            <a:off x="540000" y="216000"/>
            <a:ext cx="9000000" cy="936000"/>
          </a:xfrm>
          <a:prstGeom prst="rect">
            <a:avLst/>
          </a:prstGeom>
          <a:noFill/>
          <a:ln w="0">
            <a:noFill/>
          </a:ln>
        </p:spPr>
        <p:txBody>
          <a:bodyPr lIns="0" rIns="0" tIns="0" bIns="0" anchor="ctr">
            <a:normAutofit fontScale="85000" lnSpcReduction="9999"/>
          </a:bodyPr>
          <a:p>
            <a:pPr indent="0" algn="ctr">
              <a:buNone/>
            </a:pPr>
            <a:r>
              <a:rPr b="1" lang="en-US" sz="4400" strike="noStrike" u="none">
                <a:solidFill>
                  <a:srgbClr val="ffffff"/>
                </a:solidFill>
                <a:effectLst/>
                <a:uFillTx/>
                <a:latin typeface="Noto Sans"/>
              </a:rPr>
              <a:t>Click to edit the title text format</a:t>
            </a:r>
            <a:endParaRPr b="1" lang="en-US" sz="4400" strike="noStrike" u="none">
              <a:solidFill>
                <a:srgbClr val="ffffff"/>
              </a:solidFill>
              <a:effectLst/>
              <a:uFillTx/>
              <a:latin typeface="Noto Sans"/>
            </a:endParaRPr>
          </a:p>
        </p:txBody>
      </p:sp>
      <p:sp>
        <p:nvSpPr>
          <p:cNvPr id="9" name="PlaceHolder 2"/>
          <p:cNvSpPr>
            <a:spLocks noGrp="1"/>
          </p:cNvSpPr>
          <p:nvPr>
            <p:ph type="body"/>
          </p:nvPr>
        </p:nvSpPr>
        <p:spPr>
          <a:xfrm>
            <a:off x="504000" y="1326600"/>
            <a:ext cx="9072000" cy="3287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rgbClr val="ffffff"/>
                </a:solidFill>
                <a:effectLst/>
                <a:uFillTx/>
                <a:latin typeface="Noto Sans"/>
              </a:rPr>
              <a:t>Click to edit the outline text format</a:t>
            </a:r>
            <a:endParaRPr b="0" lang="en-US" sz="3200" strike="noStrike" u="none">
              <a:solidFill>
                <a:srgbClr val="ffffff"/>
              </a:solidFill>
              <a:effectLst/>
              <a:uFillTx/>
              <a:latin typeface="Noto Sans"/>
            </a:endParaRPr>
          </a:p>
          <a:p>
            <a:pPr lvl="1" marL="864000" indent="-324000">
              <a:spcBef>
                <a:spcPts val="1134"/>
              </a:spcBef>
              <a:buClr>
                <a:srgbClr val="ffffff"/>
              </a:buClr>
              <a:buSzPct val="75000"/>
              <a:buFont typeface="Symbol" charset="2"/>
              <a:buChar char=""/>
            </a:pPr>
            <a:r>
              <a:rPr b="0" lang="en-US" sz="2800" strike="noStrike" u="none">
                <a:solidFill>
                  <a:srgbClr val="ffffff"/>
                </a:solidFill>
                <a:effectLst/>
                <a:uFillTx/>
                <a:latin typeface="Noto Sans"/>
              </a:rPr>
              <a:t>Second Outline Level</a:t>
            </a:r>
            <a:endParaRPr b="0" lang="en-US" sz="2800" strike="noStrike" u="none">
              <a:solidFill>
                <a:srgbClr val="ffffff"/>
              </a:solidFill>
              <a:effectLst/>
              <a:uFillTx/>
              <a:latin typeface="Noto Sans"/>
            </a:endParaRPr>
          </a:p>
          <a:p>
            <a:pPr lvl="2" marL="1296000" indent="-288000">
              <a:spcBef>
                <a:spcPts val="850"/>
              </a:spcBef>
              <a:buClr>
                <a:srgbClr val="ffffff"/>
              </a:buClr>
              <a:buSzPct val="45000"/>
              <a:buFont typeface="Wingdings" charset="2"/>
              <a:buChar char=""/>
            </a:pPr>
            <a:r>
              <a:rPr b="0" lang="en-US" sz="2400" strike="noStrike" u="none">
                <a:solidFill>
                  <a:srgbClr val="ffffff"/>
                </a:solidFill>
                <a:effectLst/>
                <a:uFillTx/>
                <a:latin typeface="Noto Sans"/>
              </a:rPr>
              <a:t>Third Outline Level</a:t>
            </a:r>
            <a:endParaRPr b="0" lang="en-US" sz="2400" strike="noStrike" u="none">
              <a:solidFill>
                <a:srgbClr val="ffffff"/>
              </a:solidFill>
              <a:effectLst/>
              <a:uFillTx/>
              <a:latin typeface="Noto Sans"/>
            </a:endParaRPr>
          </a:p>
          <a:p>
            <a:pPr lvl="3" marL="1728000" indent="-216000">
              <a:spcBef>
                <a:spcPts val="567"/>
              </a:spcBef>
              <a:buClr>
                <a:srgbClr val="ffffff"/>
              </a:buClr>
              <a:buSzPct val="75000"/>
              <a:buFont typeface="Symbol" charset="2"/>
              <a:buChar char=""/>
            </a:pPr>
            <a:r>
              <a:rPr b="0" lang="en-US" sz="2000" strike="noStrike" u="none">
                <a:solidFill>
                  <a:srgbClr val="ffffff"/>
                </a:solidFill>
                <a:effectLst/>
                <a:uFillTx/>
                <a:latin typeface="Noto Sans"/>
              </a:rPr>
              <a:t>Fourth Outline Level</a:t>
            </a:r>
            <a:endParaRPr b="0" lang="en-US" sz="2000" strike="noStrike" u="none">
              <a:solidFill>
                <a:srgbClr val="ffffff"/>
              </a:solidFill>
              <a:effectLst/>
              <a:uFillTx/>
              <a:latin typeface="Noto Sans"/>
            </a:endParaRPr>
          </a:p>
          <a:p>
            <a:pPr lvl="4" marL="2160000" indent="-216000">
              <a:spcBef>
                <a:spcPts val="283"/>
              </a:spcBef>
              <a:buClr>
                <a:srgbClr val="ffffff"/>
              </a:buClr>
              <a:buSzPct val="45000"/>
              <a:buFont typeface="Wingdings" charset="2"/>
              <a:buChar char=""/>
            </a:pPr>
            <a:r>
              <a:rPr b="0" lang="en-US" sz="2000" strike="noStrike" u="none">
                <a:solidFill>
                  <a:srgbClr val="ffffff"/>
                </a:solidFill>
                <a:effectLst/>
                <a:uFillTx/>
                <a:latin typeface="Noto Sans"/>
              </a:rPr>
              <a:t>Fifth Outline Level</a:t>
            </a:r>
            <a:endParaRPr b="0" lang="en-US" sz="2000" strike="noStrike" u="none">
              <a:solidFill>
                <a:srgbClr val="ffffff"/>
              </a:solidFill>
              <a:effectLst/>
              <a:uFillTx/>
              <a:latin typeface="Noto Sans"/>
            </a:endParaRPr>
          </a:p>
          <a:p>
            <a:pPr lvl="5" marL="2592000" indent="-216000">
              <a:spcBef>
                <a:spcPts val="283"/>
              </a:spcBef>
              <a:buClr>
                <a:srgbClr val="ffffff"/>
              </a:buClr>
              <a:buSzPct val="45000"/>
              <a:buFont typeface="Wingdings" charset="2"/>
              <a:buChar char=""/>
            </a:pPr>
            <a:r>
              <a:rPr b="0" lang="en-US" sz="2000" strike="noStrike" u="none">
                <a:solidFill>
                  <a:srgbClr val="ffffff"/>
                </a:solidFill>
                <a:effectLst/>
                <a:uFillTx/>
                <a:latin typeface="Noto Sans"/>
              </a:rPr>
              <a:t>Sixth Outline Level</a:t>
            </a:r>
            <a:endParaRPr b="0" lang="en-US" sz="2000" strike="noStrike" u="none">
              <a:solidFill>
                <a:srgbClr val="ffffff"/>
              </a:solidFill>
              <a:effectLst/>
              <a:uFillTx/>
              <a:latin typeface="Noto Sans"/>
            </a:endParaRPr>
          </a:p>
          <a:p>
            <a:pPr lvl="6" marL="3024000" indent="-216000">
              <a:spcBef>
                <a:spcPts val="283"/>
              </a:spcBef>
              <a:buClr>
                <a:srgbClr val="ffffff"/>
              </a:buClr>
              <a:buSzPct val="45000"/>
              <a:buFont typeface="Wingdings" charset="2"/>
              <a:buChar char=""/>
            </a:pPr>
            <a:r>
              <a:rPr b="0" lang="en-US" sz="2000" strike="noStrike" u="none">
                <a:solidFill>
                  <a:srgbClr val="ffffff"/>
                </a:solidFill>
                <a:effectLst/>
                <a:uFillTx/>
                <a:latin typeface="Noto Sans"/>
              </a:rPr>
              <a:t>Seventh Outline Level</a:t>
            </a:r>
            <a:endParaRPr b="0" lang="en-US" sz="2000" strike="noStrike" u="none">
              <a:solidFill>
                <a:srgbClr val="ffffff"/>
              </a:solidFill>
              <a:effectLst/>
              <a:uFillTx/>
              <a:latin typeface="Noto Sans"/>
            </a:endParaRPr>
          </a:p>
        </p:txBody>
      </p:sp>
      <p:sp>
        <p:nvSpPr>
          <p:cNvPr id="10" name="PlaceHolder 3"/>
          <p:cNvSpPr>
            <a:spLocks noGrp="1"/>
          </p:cNvSpPr>
          <p:nvPr>
            <p:ph type="dt" idx="1"/>
          </p:nvPr>
        </p:nvSpPr>
        <p:spPr>
          <a:xfrm>
            <a:off x="504000" y="5328000"/>
            <a:ext cx="2347200" cy="216000"/>
          </a:xfrm>
          <a:prstGeom prst="rect">
            <a:avLst/>
          </a:prstGeom>
          <a:noFill/>
          <a:ln w="0">
            <a:noFill/>
          </a:ln>
        </p:spPr>
        <p:txBody>
          <a:bodyPr lIns="0" rIns="0" tIns="0" bIns="0" anchor="t">
            <a:spAutoFit/>
          </a:bodyPr>
          <a:lstStyle>
            <a:lvl1pPr indent="0">
              <a:buNone/>
              <a:defRPr b="0" lang="en-US" sz="1400" strike="noStrike" u="none">
                <a:solidFill>
                  <a:srgbClr val="ffffff"/>
                </a:solidFill>
                <a:effectLst/>
                <a:uFillTx/>
                <a:latin typeface="Noto Sans"/>
              </a:defRPr>
            </a:lvl1pPr>
          </a:lstStyle>
          <a:p>
            <a:pPr indent="0">
              <a:buNone/>
            </a:pPr>
            <a:r>
              <a:rPr b="0" lang="en-US" sz="1400" strike="noStrike" u="none">
                <a:solidFill>
                  <a:srgbClr val="ffffff"/>
                </a:solidFill>
                <a:effectLst/>
                <a:uFillTx/>
                <a:latin typeface="Noto Sans"/>
              </a:rPr>
              <a:t>&lt;date/time&gt;</a:t>
            </a:r>
            <a:endParaRPr b="0" lang="en-US" sz="1400" strike="noStrike" u="none">
              <a:solidFill>
                <a:srgbClr val="000000"/>
              </a:solidFill>
              <a:effectLst/>
              <a:uFillTx/>
              <a:latin typeface="Noto Sans"/>
            </a:endParaRPr>
          </a:p>
        </p:txBody>
      </p:sp>
      <p:sp>
        <p:nvSpPr>
          <p:cNvPr id="11" name="PlaceHolder 4"/>
          <p:cNvSpPr>
            <a:spLocks noGrp="1"/>
          </p:cNvSpPr>
          <p:nvPr>
            <p:ph type="ftr" idx="2"/>
          </p:nvPr>
        </p:nvSpPr>
        <p:spPr>
          <a:xfrm>
            <a:off x="3420000" y="5328000"/>
            <a:ext cx="3240000" cy="216000"/>
          </a:xfrm>
          <a:prstGeom prst="rect">
            <a:avLst/>
          </a:prstGeom>
          <a:noFill/>
          <a:ln w="0">
            <a:noFill/>
          </a:ln>
        </p:spPr>
        <p:txBody>
          <a:bodyPr lIns="0" rIns="0" tIns="0" bIns="0" anchor="t">
            <a:spAutoFit/>
          </a:bodyPr>
          <a:lstStyle>
            <a:lvl1pPr indent="0" algn="ctr">
              <a:buNone/>
              <a:defRPr b="0" lang="en-US" sz="1400" strike="noStrike" u="none">
                <a:solidFill>
                  <a:srgbClr val="ffffff"/>
                </a:solidFill>
                <a:effectLst/>
                <a:uFillTx/>
                <a:latin typeface="Noto Sans"/>
              </a:defRPr>
            </a:lvl1pPr>
          </a:lstStyle>
          <a:p>
            <a:pPr indent="0" algn="ctr">
              <a:buNone/>
            </a:pPr>
            <a:r>
              <a:rPr b="0" lang="en-US" sz="1400" strike="noStrike" u="none">
                <a:solidFill>
                  <a:srgbClr val="ffffff"/>
                </a:solidFill>
                <a:effectLst/>
                <a:uFillTx/>
                <a:latin typeface="Noto Sans"/>
              </a:rPr>
              <a:t>&lt;footer&gt;</a:t>
            </a:r>
            <a:endParaRPr b="0" lang="en-US" sz="1400" strike="noStrike" u="none">
              <a:solidFill>
                <a:srgbClr val="ffffff"/>
              </a:solidFill>
              <a:effectLst/>
              <a:uFillTx/>
              <a:latin typeface="Noto Sans"/>
            </a:endParaRPr>
          </a:p>
        </p:txBody>
      </p:sp>
      <p:sp>
        <p:nvSpPr>
          <p:cNvPr id="12" name="PlaceHolder 5"/>
          <p:cNvSpPr>
            <a:spLocks noGrp="1"/>
          </p:cNvSpPr>
          <p:nvPr>
            <p:ph type="sldNum" idx="3"/>
          </p:nvPr>
        </p:nvSpPr>
        <p:spPr>
          <a:xfrm>
            <a:off x="7228800" y="5328000"/>
            <a:ext cx="2347200" cy="216000"/>
          </a:xfrm>
          <a:prstGeom prst="rect">
            <a:avLst/>
          </a:prstGeom>
          <a:noFill/>
          <a:ln w="0">
            <a:noFill/>
          </a:ln>
        </p:spPr>
        <p:txBody>
          <a:bodyPr lIns="0" rIns="0" tIns="0" bIns="0" anchor="t">
            <a:spAutoFit/>
          </a:bodyPr>
          <a:lstStyle>
            <a:lvl1pPr indent="0" algn="r">
              <a:buNone/>
              <a:defRPr b="0" lang="en-US" sz="1400" strike="noStrike" u="none">
                <a:solidFill>
                  <a:srgbClr val="ffffff"/>
                </a:solidFill>
                <a:effectLst/>
                <a:uFillTx/>
                <a:latin typeface="Noto Sans"/>
              </a:defRPr>
            </a:lvl1pPr>
          </a:lstStyle>
          <a:p>
            <a:pPr indent="0" algn="r">
              <a:buNone/>
            </a:pPr>
            <a:fld id="{7421290F-6D54-4FB9-A944-1D2B371DCF06}" type="slidenum">
              <a:rPr b="0" lang="en-US" sz="1400" strike="noStrike" u="none">
                <a:solidFill>
                  <a:srgbClr val="ffffff"/>
                </a:solidFill>
                <a:effectLst/>
                <a:uFillTx/>
                <a:latin typeface="Noto Sans"/>
              </a:rPr>
              <a:t>&lt;number&gt;</a:t>
            </a:fld>
            <a:endParaRPr b="0" lang="en-US" sz="1400" strike="noStrike" u="none">
              <a:solidFill>
                <a:srgbClr val="000000"/>
              </a:solidFill>
              <a:effectLst/>
              <a:uFillTx/>
              <a:latin typeface="Noto Sans"/>
            </a:endParaRPr>
          </a:p>
        </p:txBody>
      </p:sp>
    </p:spTree>
  </p:cSld>
  <p:clrMap bg1="lt1" tx1="dk1" bg2="lt2" tx2="dk2" accent1="accent1" accent2="accent2" accent3="accent3" accent4="accent4" accent5="accent5" accent6="accent6" hlink="hlink" folHlink="folHlink"/>
  <p:sldLayoutIdLst>
    <p:sldLayoutId id="2147483652"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 name="" descr=""/>
          <p:cNvPicPr/>
          <p:nvPr/>
        </p:nvPicPr>
        <p:blipFill>
          <a:blip r:embed="rId2"/>
          <a:stretch/>
        </p:blipFill>
        <p:spPr>
          <a:xfrm>
            <a:off x="0" y="0"/>
            <a:ext cx="2467800" cy="5670000"/>
          </a:xfrm>
          <a:prstGeom prst="rect">
            <a:avLst/>
          </a:prstGeom>
          <a:noFill/>
          <a:ln w="0">
            <a:noFill/>
          </a:ln>
        </p:spPr>
      </p:pic>
      <p:sp>
        <p:nvSpPr>
          <p:cNvPr id="16" name="PlaceHolder 1"/>
          <p:cNvSpPr>
            <a:spLocks noGrp="1"/>
          </p:cNvSpPr>
          <p:nvPr>
            <p:ph type="title"/>
          </p:nvPr>
        </p:nvSpPr>
        <p:spPr>
          <a:xfrm>
            <a:off x="2520000" y="216000"/>
            <a:ext cx="7020000" cy="946080"/>
          </a:xfrm>
          <a:prstGeom prst="rect">
            <a:avLst/>
          </a:prstGeom>
          <a:noFill/>
          <a:ln w="0">
            <a:noFill/>
          </a:ln>
        </p:spPr>
        <p:txBody>
          <a:bodyPr lIns="0" rIns="0" tIns="0" bIns="0" anchor="ctr">
            <a:normAutofit fontScale="85000" lnSpcReduction="19999"/>
          </a:bodyPr>
          <a:p>
            <a:pPr indent="0" algn="ctr">
              <a:buNone/>
            </a:pPr>
            <a:r>
              <a:rPr b="1" lang="en-US" sz="4400" strike="noStrike" u="none">
                <a:solidFill>
                  <a:srgbClr val="0d84a1"/>
                </a:solidFill>
                <a:effectLst/>
                <a:uFillTx/>
                <a:latin typeface="Noto Sans"/>
              </a:rPr>
              <a:t>Click to edit the title text format</a:t>
            </a:r>
            <a:endParaRPr b="1" lang="en-US" sz="4400" strike="noStrike" u="none">
              <a:solidFill>
                <a:srgbClr val="0d84a1"/>
              </a:solidFill>
              <a:effectLst/>
              <a:uFillTx/>
              <a:latin typeface="Noto Sans"/>
            </a:endParaRPr>
          </a:p>
        </p:txBody>
      </p:sp>
      <p:sp>
        <p:nvSpPr>
          <p:cNvPr id="17" name="PlaceHolder 2"/>
          <p:cNvSpPr>
            <a:spLocks noGrp="1"/>
          </p:cNvSpPr>
          <p:nvPr>
            <p:ph type="body"/>
          </p:nvPr>
        </p:nvSpPr>
        <p:spPr>
          <a:xfrm>
            <a:off x="2520000" y="1326600"/>
            <a:ext cx="7020000" cy="3287520"/>
          </a:xfrm>
          <a:prstGeom prst="rect">
            <a:avLst/>
          </a:prstGeom>
          <a:noFill/>
          <a:ln w="0">
            <a:noFill/>
          </a:ln>
        </p:spPr>
        <p:txBody>
          <a:bodyPr lIns="0" rIns="0" tIns="0" bIns="0" anchor="t">
            <a:normAutofit lnSpcReduction="9999"/>
          </a:bodyPr>
          <a:p>
            <a:pPr marL="432000" indent="-324000">
              <a:spcBef>
                <a:spcPts val="1417"/>
              </a:spcBef>
              <a:buClr>
                <a:srgbClr val="666666"/>
              </a:buClr>
              <a:buSzPct val="45000"/>
              <a:buFont typeface="Wingdings" charset="2"/>
              <a:buChar char=""/>
            </a:pPr>
            <a:r>
              <a:rPr b="0" lang="en-US" sz="3200" strike="noStrike" u="none">
                <a:solidFill>
                  <a:srgbClr val="666666"/>
                </a:solidFill>
                <a:effectLst/>
                <a:uFillTx/>
                <a:latin typeface="Noto Sans"/>
              </a:rPr>
              <a:t>Click to edit the outline text format</a:t>
            </a:r>
            <a:endParaRPr b="0" lang="en-US" sz="3200" strike="noStrike" u="none">
              <a:solidFill>
                <a:srgbClr val="666666"/>
              </a:solidFill>
              <a:effectLst/>
              <a:uFillTx/>
              <a:latin typeface="Noto Sans"/>
            </a:endParaRPr>
          </a:p>
          <a:p>
            <a:pPr lvl="1" marL="864000" indent="-324000">
              <a:spcBef>
                <a:spcPts val="1134"/>
              </a:spcBef>
              <a:buClr>
                <a:srgbClr val="666666"/>
              </a:buClr>
              <a:buSzPct val="75000"/>
              <a:buFont typeface="Symbol" charset="2"/>
              <a:buChar char=""/>
            </a:pPr>
            <a:r>
              <a:rPr b="0" lang="en-US" sz="2800" strike="noStrike" u="none">
                <a:solidFill>
                  <a:srgbClr val="666666"/>
                </a:solidFill>
                <a:effectLst/>
                <a:uFillTx/>
                <a:latin typeface="Noto Sans"/>
              </a:rPr>
              <a:t>Second Outline Level</a:t>
            </a:r>
            <a:endParaRPr b="0" lang="en-US" sz="2800" strike="noStrike" u="none">
              <a:solidFill>
                <a:srgbClr val="666666"/>
              </a:solidFill>
              <a:effectLst/>
              <a:uFillTx/>
              <a:latin typeface="Noto Sans"/>
            </a:endParaRPr>
          </a:p>
          <a:p>
            <a:pPr lvl="2" marL="1296000" indent="-288000">
              <a:spcBef>
                <a:spcPts val="850"/>
              </a:spcBef>
              <a:buClr>
                <a:srgbClr val="666666"/>
              </a:buClr>
              <a:buSzPct val="45000"/>
              <a:buFont typeface="Wingdings" charset="2"/>
              <a:buChar char=""/>
            </a:pPr>
            <a:r>
              <a:rPr b="0" lang="en-US" sz="2400" strike="noStrike" u="none">
                <a:solidFill>
                  <a:srgbClr val="666666"/>
                </a:solidFill>
                <a:effectLst/>
                <a:uFillTx/>
                <a:latin typeface="Noto Sans"/>
              </a:rPr>
              <a:t>Third Outline Level</a:t>
            </a:r>
            <a:endParaRPr b="0" lang="en-US" sz="2400" strike="noStrike" u="none">
              <a:solidFill>
                <a:srgbClr val="666666"/>
              </a:solidFill>
              <a:effectLst/>
              <a:uFillTx/>
              <a:latin typeface="Noto Sans"/>
            </a:endParaRPr>
          </a:p>
          <a:p>
            <a:pPr lvl="3" marL="1728000" indent="-216000">
              <a:spcBef>
                <a:spcPts val="567"/>
              </a:spcBef>
              <a:buClr>
                <a:srgbClr val="666666"/>
              </a:buClr>
              <a:buSzPct val="75000"/>
              <a:buFont typeface="Symbol" charset="2"/>
              <a:buChar char=""/>
            </a:pPr>
            <a:r>
              <a:rPr b="0" lang="en-US" sz="2000" strike="noStrike" u="none">
                <a:solidFill>
                  <a:srgbClr val="666666"/>
                </a:solidFill>
                <a:effectLst/>
                <a:uFillTx/>
                <a:latin typeface="Noto Sans"/>
              </a:rPr>
              <a:t>Fourth Outline Level</a:t>
            </a:r>
            <a:endParaRPr b="0" lang="en-US" sz="2000" strike="noStrike" u="none">
              <a:solidFill>
                <a:srgbClr val="666666"/>
              </a:solidFill>
              <a:effectLst/>
              <a:uFillTx/>
              <a:latin typeface="Noto Sans"/>
            </a:endParaRPr>
          </a:p>
          <a:p>
            <a:pPr lvl="4" marL="2160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Fifth Outline Level</a:t>
            </a:r>
            <a:endParaRPr b="0" lang="en-US" sz="2000" strike="noStrike" u="none">
              <a:solidFill>
                <a:srgbClr val="666666"/>
              </a:solidFill>
              <a:effectLst/>
              <a:uFillTx/>
              <a:latin typeface="Noto Sans"/>
            </a:endParaRPr>
          </a:p>
          <a:p>
            <a:pPr lvl="5" marL="2592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Sixth Outline Level</a:t>
            </a:r>
            <a:endParaRPr b="0" lang="en-US" sz="2000" strike="noStrike" u="none">
              <a:solidFill>
                <a:srgbClr val="666666"/>
              </a:solidFill>
              <a:effectLst/>
              <a:uFillTx/>
              <a:latin typeface="Noto Sans"/>
            </a:endParaRPr>
          </a:p>
          <a:p>
            <a:pPr lvl="6" marL="3024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Seventh Outline Level</a:t>
            </a:r>
            <a:endParaRPr b="0" lang="en-US" sz="2000" strike="noStrike" u="none">
              <a:solidFill>
                <a:srgbClr val="666666"/>
              </a:solidFill>
              <a:effectLst/>
              <a:uFillTx/>
              <a:latin typeface="Noto Sans"/>
            </a:endParaRPr>
          </a:p>
        </p:txBody>
      </p:sp>
      <p:sp>
        <p:nvSpPr>
          <p:cNvPr id="18" name="PlaceHolder 3"/>
          <p:cNvSpPr>
            <a:spLocks noGrp="1"/>
          </p:cNvSpPr>
          <p:nvPr>
            <p:ph type="dt" idx="4"/>
          </p:nvPr>
        </p:nvSpPr>
        <p:spPr>
          <a:xfrm>
            <a:off x="504000" y="5328000"/>
            <a:ext cx="2347200" cy="216000"/>
          </a:xfrm>
          <a:prstGeom prst="rect">
            <a:avLst/>
          </a:prstGeom>
          <a:noFill/>
          <a:ln w="0">
            <a:noFill/>
          </a:ln>
        </p:spPr>
        <p:txBody>
          <a:bodyPr lIns="0" rIns="0" tIns="0" bIns="0" anchor="t">
            <a:spAutoFit/>
          </a:bodyPr>
          <a:lstStyle>
            <a:lvl1pPr indent="0">
              <a:buNone/>
              <a:defRPr b="0" lang="en-US" sz="1400" strike="noStrike" u="none">
                <a:solidFill>
                  <a:srgbClr val="ffffff"/>
                </a:solidFill>
                <a:effectLst/>
                <a:uFillTx/>
                <a:latin typeface="Noto Sans"/>
              </a:defRPr>
            </a:lvl1pPr>
          </a:lstStyle>
          <a:p>
            <a:pPr indent="0">
              <a:buNone/>
            </a:pPr>
            <a:r>
              <a:rPr b="0" lang="en-US" sz="1400" strike="noStrike" u="none">
                <a:solidFill>
                  <a:srgbClr val="ffffff"/>
                </a:solidFill>
                <a:effectLst/>
                <a:uFillTx/>
                <a:latin typeface="Noto Sans"/>
              </a:rPr>
              <a:t>&lt;date/time&gt;</a:t>
            </a:r>
            <a:endParaRPr b="0" lang="en-US" sz="1400" strike="noStrike" u="none">
              <a:solidFill>
                <a:srgbClr val="000000"/>
              </a:solidFill>
              <a:effectLst/>
              <a:uFillTx/>
              <a:latin typeface="Noto Sans"/>
            </a:endParaRPr>
          </a:p>
        </p:txBody>
      </p:sp>
      <p:sp>
        <p:nvSpPr>
          <p:cNvPr id="19" name="PlaceHolder 4"/>
          <p:cNvSpPr>
            <a:spLocks noGrp="1"/>
          </p:cNvSpPr>
          <p:nvPr>
            <p:ph type="ftr" idx="5"/>
          </p:nvPr>
        </p:nvSpPr>
        <p:spPr>
          <a:xfrm>
            <a:off x="3420000" y="5328000"/>
            <a:ext cx="3240000" cy="216000"/>
          </a:xfrm>
          <a:prstGeom prst="rect">
            <a:avLst/>
          </a:prstGeom>
          <a:noFill/>
          <a:ln w="0">
            <a:noFill/>
          </a:ln>
        </p:spPr>
        <p:txBody>
          <a:bodyPr lIns="0" rIns="0" tIns="0" bIns="0" anchor="t">
            <a:spAutoFit/>
          </a:bodyPr>
          <a:lstStyle>
            <a:lvl1pPr indent="0" algn="ctr">
              <a:buNone/>
              <a:defRPr b="0" lang="en-US" sz="1400" strike="noStrike" u="none">
                <a:solidFill>
                  <a:srgbClr val="000000"/>
                </a:solidFill>
                <a:effectLst/>
                <a:uFillTx/>
                <a:latin typeface="Noto Sans"/>
              </a:defRPr>
            </a:lvl1pPr>
          </a:lstStyle>
          <a:p>
            <a:pPr indent="0" algn="ctr">
              <a:buNone/>
            </a:pPr>
            <a:r>
              <a:rPr b="0" lang="en-US" sz="1400" strike="noStrike" u="none">
                <a:solidFill>
                  <a:srgbClr val="000000"/>
                </a:solidFill>
                <a:effectLst/>
                <a:uFillTx/>
                <a:latin typeface="Noto Sans"/>
              </a:rPr>
              <a:t>&lt;footer&gt;</a:t>
            </a:r>
            <a:endParaRPr b="0" lang="en-US" sz="1400" strike="noStrike" u="none">
              <a:solidFill>
                <a:srgbClr val="000000"/>
              </a:solidFill>
              <a:effectLst/>
              <a:uFillTx/>
              <a:latin typeface="Noto Sans"/>
            </a:endParaRPr>
          </a:p>
        </p:txBody>
      </p:sp>
      <p:sp>
        <p:nvSpPr>
          <p:cNvPr id="20" name="PlaceHolder 5"/>
          <p:cNvSpPr>
            <a:spLocks noGrp="1"/>
          </p:cNvSpPr>
          <p:nvPr>
            <p:ph type="sldNum" idx="6"/>
          </p:nvPr>
        </p:nvSpPr>
        <p:spPr>
          <a:xfrm>
            <a:off x="7228800" y="5328000"/>
            <a:ext cx="2347200" cy="216000"/>
          </a:xfrm>
          <a:prstGeom prst="rect">
            <a:avLst/>
          </a:prstGeom>
          <a:noFill/>
          <a:ln w="0">
            <a:noFill/>
          </a:ln>
        </p:spPr>
        <p:txBody>
          <a:bodyPr lIns="0" rIns="0" tIns="0" bIns="0" anchor="t">
            <a:spAutoFit/>
          </a:bodyPr>
          <a:lstStyle>
            <a:lvl1pPr indent="0" algn="r">
              <a:buNone/>
              <a:defRPr b="0" lang="en-US" sz="1400" strike="noStrike" u="none">
                <a:solidFill>
                  <a:srgbClr val="000000"/>
                </a:solidFill>
                <a:effectLst/>
                <a:uFillTx/>
                <a:latin typeface="Noto Sans"/>
              </a:defRPr>
            </a:lvl1pPr>
          </a:lstStyle>
          <a:p>
            <a:pPr indent="0" algn="r">
              <a:buNone/>
            </a:pPr>
            <a:fld id="{86D9EE31-C190-4006-8582-34C3B336D0AB}" type="slidenum">
              <a:rPr b="0" lang="en-US" sz="1400" strike="noStrike" u="none">
                <a:solidFill>
                  <a:srgbClr val="000000"/>
                </a:solidFill>
                <a:effectLst/>
                <a:uFillTx/>
                <a:latin typeface="Noto Sans"/>
              </a:rPr>
              <a:t>&lt;number&gt;</a:t>
            </a:fld>
            <a:endParaRPr b="0" lang="en-US" sz="1400" strike="noStrike" u="none">
              <a:solidFill>
                <a:srgbClr val="000000"/>
              </a:solidFill>
              <a:effectLst/>
              <a:uFillTx/>
              <a:latin typeface="Noto Sans"/>
            </a:endParaRPr>
          </a:p>
        </p:txBody>
      </p:sp>
    </p:spTree>
  </p:cSld>
  <p:clrMap bg1="lt1" tx1="dk1" bg2="lt2" tx2="dk2" accent1="accent1" accent2="accent2" accent3="accent3" accent4="accent4" accent5="accent5" accent6="accent6" hlink="hlink" folHlink="folHlink"/>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 name="" descr=""/>
          <p:cNvPicPr/>
          <p:nvPr/>
        </p:nvPicPr>
        <p:blipFill>
          <a:blip r:embed="rId2"/>
          <a:stretch/>
        </p:blipFill>
        <p:spPr>
          <a:xfrm flipH="1" rot="16200000">
            <a:off x="3805920" y="-3805920"/>
            <a:ext cx="2468160" cy="10080000"/>
          </a:xfrm>
          <a:prstGeom prst="rect">
            <a:avLst/>
          </a:prstGeom>
          <a:noFill/>
          <a:ln w="0">
            <a:noFill/>
          </a:ln>
        </p:spPr>
      </p:pic>
      <p:sp>
        <p:nvSpPr>
          <p:cNvPr id="22" name="PlaceHolder 1"/>
          <p:cNvSpPr>
            <a:spLocks noGrp="1"/>
          </p:cNvSpPr>
          <p:nvPr>
            <p:ph type="title"/>
          </p:nvPr>
        </p:nvSpPr>
        <p:spPr>
          <a:xfrm>
            <a:off x="504000" y="324000"/>
            <a:ext cx="9072000" cy="1800000"/>
          </a:xfrm>
          <a:prstGeom prst="rect">
            <a:avLst/>
          </a:prstGeom>
          <a:noFill/>
          <a:ln w="0">
            <a:noFill/>
          </a:ln>
        </p:spPr>
        <p:txBody>
          <a:bodyPr lIns="0" rIns="0" tIns="0" bIns="0" anchor="ctr">
            <a:normAutofit fontScale="92500" lnSpcReduction="9999"/>
          </a:bodyPr>
          <a:p>
            <a:pPr indent="0" algn="ctr">
              <a:buNone/>
            </a:pPr>
            <a:r>
              <a:rPr b="1" lang="en-US" sz="7200" strike="noStrike" u="none">
                <a:solidFill>
                  <a:srgbClr val="ffffff"/>
                </a:solidFill>
                <a:effectLst/>
                <a:uFillTx/>
                <a:latin typeface="Noto Sans"/>
              </a:rPr>
              <a:t>Click to edit the title text format</a:t>
            </a:r>
            <a:endParaRPr b="1" lang="en-US" sz="7200" strike="noStrike" u="none">
              <a:solidFill>
                <a:srgbClr val="ffffff"/>
              </a:solidFill>
              <a:effectLst/>
              <a:uFillTx/>
              <a:latin typeface="Noto Sans"/>
            </a:endParaRPr>
          </a:p>
        </p:txBody>
      </p:sp>
      <p:sp>
        <p:nvSpPr>
          <p:cNvPr id="23" name="PlaceHolder 2"/>
          <p:cNvSpPr>
            <a:spLocks noGrp="1"/>
          </p:cNvSpPr>
          <p:nvPr>
            <p:ph type="body"/>
          </p:nvPr>
        </p:nvSpPr>
        <p:spPr>
          <a:xfrm>
            <a:off x="504000" y="2520000"/>
            <a:ext cx="9072000" cy="2520000"/>
          </a:xfrm>
          <a:prstGeom prst="rect">
            <a:avLst/>
          </a:prstGeom>
          <a:noFill/>
          <a:ln w="0">
            <a:noFill/>
          </a:ln>
        </p:spPr>
        <p:txBody>
          <a:bodyPr lIns="0" rIns="0" tIns="0" bIns="0" anchor="t">
            <a:normAutofit fontScale="92500" lnSpcReduction="9999"/>
          </a:bodyPr>
          <a:p>
            <a:pPr marL="432000" indent="-324000">
              <a:spcBef>
                <a:spcPts val="1417"/>
              </a:spcBef>
              <a:buClr>
                <a:srgbClr val="666666"/>
              </a:buClr>
              <a:buSzPct val="45000"/>
              <a:buFont typeface="Wingdings" charset="2"/>
              <a:buChar char=""/>
            </a:pPr>
            <a:r>
              <a:rPr b="0" lang="en-US" sz="3200" strike="noStrike" u="none">
                <a:solidFill>
                  <a:srgbClr val="666666"/>
                </a:solidFill>
                <a:effectLst/>
                <a:uFillTx/>
                <a:latin typeface="Noto Sans"/>
              </a:rPr>
              <a:t>Click to edit the outline text format</a:t>
            </a:r>
            <a:endParaRPr b="0" lang="en-US" sz="3200" strike="noStrike" u="none">
              <a:solidFill>
                <a:srgbClr val="666666"/>
              </a:solidFill>
              <a:effectLst/>
              <a:uFillTx/>
              <a:latin typeface="Noto Sans"/>
            </a:endParaRPr>
          </a:p>
          <a:p>
            <a:pPr lvl="1" marL="864000" indent="-324000">
              <a:spcBef>
                <a:spcPts val="1134"/>
              </a:spcBef>
              <a:buClr>
                <a:srgbClr val="666666"/>
              </a:buClr>
              <a:buSzPct val="75000"/>
              <a:buFont typeface="Symbol" charset="2"/>
              <a:buChar char=""/>
            </a:pPr>
            <a:r>
              <a:rPr b="0" lang="en-US" sz="2800" strike="noStrike" u="none">
                <a:solidFill>
                  <a:srgbClr val="666666"/>
                </a:solidFill>
                <a:effectLst/>
                <a:uFillTx/>
                <a:latin typeface="Noto Sans"/>
              </a:rPr>
              <a:t>Second Outline Level</a:t>
            </a:r>
            <a:endParaRPr b="0" lang="en-US" sz="2800" strike="noStrike" u="none">
              <a:solidFill>
                <a:srgbClr val="666666"/>
              </a:solidFill>
              <a:effectLst/>
              <a:uFillTx/>
              <a:latin typeface="Noto Sans"/>
            </a:endParaRPr>
          </a:p>
          <a:p>
            <a:pPr lvl="2" marL="1296000" indent="-288000">
              <a:spcBef>
                <a:spcPts val="850"/>
              </a:spcBef>
              <a:buClr>
                <a:srgbClr val="666666"/>
              </a:buClr>
              <a:buSzPct val="45000"/>
              <a:buFont typeface="Wingdings" charset="2"/>
              <a:buChar char=""/>
            </a:pPr>
            <a:r>
              <a:rPr b="0" lang="en-US" sz="2400" strike="noStrike" u="none">
                <a:solidFill>
                  <a:srgbClr val="666666"/>
                </a:solidFill>
                <a:effectLst/>
                <a:uFillTx/>
                <a:latin typeface="Noto Sans"/>
              </a:rPr>
              <a:t>Third Outline Level</a:t>
            </a:r>
            <a:endParaRPr b="0" lang="en-US" sz="2400" strike="noStrike" u="none">
              <a:solidFill>
                <a:srgbClr val="666666"/>
              </a:solidFill>
              <a:effectLst/>
              <a:uFillTx/>
              <a:latin typeface="Noto Sans"/>
            </a:endParaRPr>
          </a:p>
          <a:p>
            <a:pPr lvl="3" marL="1728000" indent="-216000">
              <a:spcBef>
                <a:spcPts val="567"/>
              </a:spcBef>
              <a:buClr>
                <a:srgbClr val="666666"/>
              </a:buClr>
              <a:buSzPct val="75000"/>
              <a:buFont typeface="Symbol" charset="2"/>
              <a:buChar char=""/>
            </a:pPr>
            <a:r>
              <a:rPr b="0" lang="en-US" sz="2000" strike="noStrike" u="none">
                <a:solidFill>
                  <a:srgbClr val="666666"/>
                </a:solidFill>
                <a:effectLst/>
                <a:uFillTx/>
                <a:latin typeface="Noto Sans"/>
              </a:rPr>
              <a:t>Fourth Outline Level</a:t>
            </a:r>
            <a:endParaRPr b="0" lang="en-US" sz="2000" strike="noStrike" u="none">
              <a:solidFill>
                <a:srgbClr val="666666"/>
              </a:solidFill>
              <a:effectLst/>
              <a:uFillTx/>
              <a:latin typeface="Noto Sans"/>
            </a:endParaRPr>
          </a:p>
          <a:p>
            <a:pPr lvl="4" marL="2160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Fifth Outline Level</a:t>
            </a:r>
            <a:endParaRPr b="0" lang="en-US" sz="2000" strike="noStrike" u="none">
              <a:solidFill>
                <a:srgbClr val="666666"/>
              </a:solidFill>
              <a:effectLst/>
              <a:uFillTx/>
              <a:latin typeface="Noto Sans"/>
            </a:endParaRPr>
          </a:p>
          <a:p>
            <a:pPr lvl="5" marL="2592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Sixth Outline Level</a:t>
            </a:r>
            <a:endParaRPr b="0" lang="en-US" sz="2000" strike="noStrike" u="none">
              <a:solidFill>
                <a:srgbClr val="666666"/>
              </a:solidFill>
              <a:effectLst/>
              <a:uFillTx/>
              <a:latin typeface="Noto Sans"/>
            </a:endParaRPr>
          </a:p>
          <a:p>
            <a:pPr lvl="6" marL="3024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Seventh Outline Level</a:t>
            </a:r>
            <a:endParaRPr b="0" lang="en-US" sz="2000" strike="noStrike" u="none">
              <a:solidFill>
                <a:srgbClr val="666666"/>
              </a:solidFill>
              <a:effectLst/>
              <a:uFillTx/>
              <a:latin typeface="Noto Sans"/>
            </a:endParaRPr>
          </a:p>
        </p:txBody>
      </p:sp>
      <p:sp>
        <p:nvSpPr>
          <p:cNvPr id="24" name="PlaceHolder 3"/>
          <p:cNvSpPr>
            <a:spLocks noGrp="1"/>
          </p:cNvSpPr>
          <p:nvPr>
            <p:ph type="dt" idx="7"/>
          </p:nvPr>
        </p:nvSpPr>
        <p:spPr>
          <a:xfrm>
            <a:off x="504000" y="5328000"/>
            <a:ext cx="2347200" cy="216000"/>
          </a:xfrm>
          <a:prstGeom prst="rect">
            <a:avLst/>
          </a:prstGeom>
          <a:noFill/>
          <a:ln w="0">
            <a:noFill/>
          </a:ln>
        </p:spPr>
        <p:txBody>
          <a:bodyPr lIns="0" rIns="0" tIns="0" bIns="0" anchor="t">
            <a:spAutoFit/>
          </a:bodyPr>
          <a:lstStyle>
            <a:lvl1pPr indent="0">
              <a:buNone/>
              <a:defRPr b="0" lang="en-US" sz="1400" strike="noStrike" u="none">
                <a:solidFill>
                  <a:srgbClr val="000000"/>
                </a:solidFill>
                <a:effectLst/>
                <a:uFillTx/>
                <a:latin typeface="Noto Sans"/>
              </a:defRPr>
            </a:lvl1pPr>
          </a:lstStyle>
          <a:p>
            <a:pPr indent="0">
              <a:buNone/>
            </a:pPr>
            <a:r>
              <a:rPr b="0" lang="en-US" sz="1400" strike="noStrike" u="none">
                <a:solidFill>
                  <a:srgbClr val="000000"/>
                </a:solidFill>
                <a:effectLst/>
                <a:uFillTx/>
                <a:latin typeface="Noto Sans"/>
              </a:rPr>
              <a:t>&lt;date/time&gt;</a:t>
            </a:r>
            <a:endParaRPr b="0" lang="en-US" sz="1400" strike="noStrike" u="none">
              <a:solidFill>
                <a:srgbClr val="000000"/>
              </a:solidFill>
              <a:effectLst/>
              <a:uFillTx/>
              <a:latin typeface="Noto Sans"/>
            </a:endParaRPr>
          </a:p>
        </p:txBody>
      </p:sp>
      <p:sp>
        <p:nvSpPr>
          <p:cNvPr id="25" name="PlaceHolder 4"/>
          <p:cNvSpPr>
            <a:spLocks noGrp="1"/>
          </p:cNvSpPr>
          <p:nvPr>
            <p:ph type="ftr" idx="8"/>
          </p:nvPr>
        </p:nvSpPr>
        <p:spPr>
          <a:xfrm>
            <a:off x="3420000" y="5328000"/>
            <a:ext cx="3240000" cy="216000"/>
          </a:xfrm>
          <a:prstGeom prst="rect">
            <a:avLst/>
          </a:prstGeom>
          <a:noFill/>
          <a:ln w="0">
            <a:noFill/>
          </a:ln>
        </p:spPr>
        <p:txBody>
          <a:bodyPr lIns="0" rIns="0" tIns="0" bIns="0" anchor="t">
            <a:spAutoFit/>
          </a:bodyPr>
          <a:lstStyle>
            <a:lvl1pPr indent="0" algn="ctr">
              <a:buNone/>
              <a:defRPr b="0" lang="en-US" sz="1400" strike="noStrike" u="none">
                <a:solidFill>
                  <a:srgbClr val="000000"/>
                </a:solidFill>
                <a:effectLst/>
                <a:uFillTx/>
                <a:latin typeface="Noto Sans"/>
              </a:defRPr>
            </a:lvl1pPr>
          </a:lstStyle>
          <a:p>
            <a:pPr indent="0" algn="ctr">
              <a:buNone/>
            </a:pPr>
            <a:r>
              <a:rPr b="0" lang="en-US" sz="1400" strike="noStrike" u="none">
                <a:solidFill>
                  <a:srgbClr val="000000"/>
                </a:solidFill>
                <a:effectLst/>
                <a:uFillTx/>
                <a:latin typeface="Noto Sans"/>
              </a:rPr>
              <a:t>&lt;footer&gt;</a:t>
            </a:r>
            <a:endParaRPr b="0" lang="en-US" sz="1400" strike="noStrike" u="none">
              <a:solidFill>
                <a:srgbClr val="000000"/>
              </a:solidFill>
              <a:effectLst/>
              <a:uFillTx/>
              <a:latin typeface="Noto Sans"/>
            </a:endParaRPr>
          </a:p>
        </p:txBody>
      </p:sp>
      <p:sp>
        <p:nvSpPr>
          <p:cNvPr id="26" name="PlaceHolder 5"/>
          <p:cNvSpPr>
            <a:spLocks noGrp="1"/>
          </p:cNvSpPr>
          <p:nvPr>
            <p:ph type="sldNum" idx="9"/>
          </p:nvPr>
        </p:nvSpPr>
        <p:spPr>
          <a:xfrm>
            <a:off x="7228800" y="5328000"/>
            <a:ext cx="2347200" cy="216000"/>
          </a:xfrm>
          <a:prstGeom prst="rect">
            <a:avLst/>
          </a:prstGeom>
          <a:noFill/>
          <a:ln w="0">
            <a:noFill/>
          </a:ln>
        </p:spPr>
        <p:txBody>
          <a:bodyPr lIns="0" rIns="0" tIns="0" bIns="0" anchor="t">
            <a:spAutoFit/>
          </a:bodyPr>
          <a:lstStyle>
            <a:lvl1pPr indent="0" algn="r">
              <a:buNone/>
              <a:defRPr b="0" lang="en-US" sz="1400" strike="noStrike" u="none">
                <a:solidFill>
                  <a:srgbClr val="000000"/>
                </a:solidFill>
                <a:effectLst/>
                <a:uFillTx/>
                <a:latin typeface="Noto Sans"/>
              </a:defRPr>
            </a:lvl1pPr>
          </a:lstStyle>
          <a:p>
            <a:pPr indent="0" algn="r">
              <a:buNone/>
            </a:pPr>
            <a:fld id="{32995F03-4D70-4F7E-A32A-0487708AAC9E}" type="slidenum">
              <a:rPr b="0" lang="en-US" sz="1400" strike="noStrike" u="none">
                <a:solidFill>
                  <a:srgbClr val="000000"/>
                </a:solidFill>
                <a:effectLst/>
                <a:uFillTx/>
                <a:latin typeface="Noto Sans"/>
              </a:rPr>
              <a:t>&lt;number&gt;</a:t>
            </a:fld>
            <a:endParaRPr b="0" lang="en-US" sz="1400" strike="noStrike" u="none">
              <a:solidFill>
                <a:srgbClr val="000000"/>
              </a:solidFill>
              <a:effectLst/>
              <a:uFillTx/>
              <a:latin typeface="Noto Sans"/>
            </a:endParaRPr>
          </a:p>
        </p:txBody>
      </p:sp>
    </p:spTree>
  </p:cSld>
  <p:clrMap bg1="lt1" tx1="dk1" bg2="lt2" tx2="dk2" accent1="accent1" accent2="accent2" accent3="accent3" accent4="accent4" accent5="accent5" accent6="accent6" hlink="hlink" folHlink="folHlink"/>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 name="" descr=""/>
          <p:cNvPicPr/>
          <p:nvPr/>
        </p:nvPicPr>
        <p:blipFill>
          <a:blip r:embed="rId2"/>
          <a:stretch/>
        </p:blipFill>
        <p:spPr>
          <a:xfrm>
            <a:off x="5976000" y="3475440"/>
            <a:ext cx="4104000" cy="2193840"/>
          </a:xfrm>
          <a:prstGeom prst="rect">
            <a:avLst/>
          </a:prstGeom>
          <a:noFill/>
          <a:ln w="0">
            <a:noFill/>
          </a:ln>
        </p:spPr>
      </p:pic>
      <p:pic>
        <p:nvPicPr>
          <p:cNvPr id="28" name="" descr=""/>
          <p:cNvPicPr/>
          <p:nvPr/>
        </p:nvPicPr>
        <p:blipFill>
          <a:blip r:embed="rId3"/>
          <a:stretch/>
        </p:blipFill>
        <p:spPr>
          <a:xfrm>
            <a:off x="5976000" y="0"/>
            <a:ext cx="2743200" cy="2011320"/>
          </a:xfrm>
          <a:prstGeom prst="rect">
            <a:avLst/>
          </a:prstGeom>
          <a:noFill/>
          <a:ln w="0">
            <a:noFill/>
          </a:ln>
        </p:spPr>
      </p:pic>
      <p:sp>
        <p:nvSpPr>
          <p:cNvPr id="29" name="PlaceHolder 1"/>
          <p:cNvSpPr>
            <a:spLocks noGrp="1"/>
          </p:cNvSpPr>
          <p:nvPr>
            <p:ph type="title"/>
          </p:nvPr>
        </p:nvSpPr>
        <p:spPr>
          <a:xfrm>
            <a:off x="288000" y="216000"/>
            <a:ext cx="5688000" cy="946080"/>
          </a:xfrm>
          <a:prstGeom prst="rect">
            <a:avLst/>
          </a:prstGeom>
          <a:noFill/>
          <a:ln w="0">
            <a:noFill/>
          </a:ln>
        </p:spPr>
        <p:txBody>
          <a:bodyPr lIns="0" rIns="0" tIns="0" bIns="0" anchor="ctr">
            <a:normAutofit fontScale="85000" lnSpcReduction="19999"/>
          </a:bodyPr>
          <a:p>
            <a:pPr indent="0">
              <a:buNone/>
            </a:pPr>
            <a:r>
              <a:rPr b="1" lang="en-US" sz="4400" strike="noStrike" u="none">
                <a:solidFill>
                  <a:srgbClr val="0d84a1"/>
                </a:solidFill>
                <a:effectLst/>
                <a:uFillTx/>
                <a:latin typeface="Noto Sans"/>
              </a:rPr>
              <a:t>Click to edit the title text format</a:t>
            </a:r>
            <a:endParaRPr b="1" lang="en-US" sz="4400" strike="noStrike" u="none">
              <a:solidFill>
                <a:srgbClr val="0d84a1"/>
              </a:solidFill>
              <a:effectLst/>
              <a:uFillTx/>
              <a:latin typeface="Noto Sans"/>
            </a:endParaRPr>
          </a:p>
        </p:txBody>
      </p:sp>
      <p:sp>
        <p:nvSpPr>
          <p:cNvPr id="30" name="PlaceHolder 2"/>
          <p:cNvSpPr>
            <a:spLocks noGrp="1"/>
          </p:cNvSpPr>
          <p:nvPr>
            <p:ph type="body"/>
          </p:nvPr>
        </p:nvSpPr>
        <p:spPr>
          <a:xfrm>
            <a:off x="288000" y="1326600"/>
            <a:ext cx="5688000" cy="3780000"/>
          </a:xfrm>
          <a:prstGeom prst="rect">
            <a:avLst/>
          </a:prstGeom>
          <a:noFill/>
          <a:ln w="0">
            <a:noFill/>
          </a:ln>
        </p:spPr>
        <p:txBody>
          <a:bodyPr lIns="0" rIns="0" tIns="0" bIns="0" anchor="t">
            <a:normAutofit/>
          </a:bodyPr>
          <a:p>
            <a:pPr marL="432000" indent="-324000">
              <a:spcBef>
                <a:spcPts val="1417"/>
              </a:spcBef>
              <a:buClr>
                <a:srgbClr val="666666"/>
              </a:buClr>
              <a:buSzPct val="45000"/>
              <a:buFont typeface="Wingdings" charset="2"/>
              <a:buChar char=""/>
            </a:pPr>
            <a:r>
              <a:rPr b="0" lang="en-US" sz="3200" strike="noStrike" u="none">
                <a:solidFill>
                  <a:srgbClr val="666666"/>
                </a:solidFill>
                <a:effectLst/>
                <a:uFillTx/>
                <a:latin typeface="Noto Sans"/>
              </a:rPr>
              <a:t>Click to edit the outline text format</a:t>
            </a:r>
            <a:endParaRPr b="0" lang="en-US" sz="3200" strike="noStrike" u="none">
              <a:solidFill>
                <a:srgbClr val="666666"/>
              </a:solidFill>
              <a:effectLst/>
              <a:uFillTx/>
              <a:latin typeface="Noto Sans"/>
            </a:endParaRPr>
          </a:p>
          <a:p>
            <a:pPr lvl="1" marL="864000" indent="-324000">
              <a:spcBef>
                <a:spcPts val="1134"/>
              </a:spcBef>
              <a:buClr>
                <a:srgbClr val="666666"/>
              </a:buClr>
              <a:buSzPct val="75000"/>
              <a:buFont typeface="Symbol" charset="2"/>
              <a:buChar char=""/>
            </a:pPr>
            <a:r>
              <a:rPr b="0" lang="en-US" sz="2800" strike="noStrike" u="none">
                <a:solidFill>
                  <a:srgbClr val="666666"/>
                </a:solidFill>
                <a:effectLst/>
                <a:uFillTx/>
                <a:latin typeface="Noto Sans"/>
              </a:rPr>
              <a:t>Second Outline Level</a:t>
            </a:r>
            <a:endParaRPr b="0" lang="en-US" sz="2800" strike="noStrike" u="none">
              <a:solidFill>
                <a:srgbClr val="666666"/>
              </a:solidFill>
              <a:effectLst/>
              <a:uFillTx/>
              <a:latin typeface="Noto Sans"/>
            </a:endParaRPr>
          </a:p>
          <a:p>
            <a:pPr lvl="2" marL="1296000" indent="-288000">
              <a:spcBef>
                <a:spcPts val="850"/>
              </a:spcBef>
              <a:buClr>
                <a:srgbClr val="666666"/>
              </a:buClr>
              <a:buSzPct val="45000"/>
              <a:buFont typeface="Wingdings" charset="2"/>
              <a:buChar char=""/>
            </a:pPr>
            <a:r>
              <a:rPr b="0" lang="en-US" sz="2400" strike="noStrike" u="none">
                <a:solidFill>
                  <a:srgbClr val="666666"/>
                </a:solidFill>
                <a:effectLst/>
                <a:uFillTx/>
                <a:latin typeface="Noto Sans"/>
              </a:rPr>
              <a:t>Third Outline Level</a:t>
            </a:r>
            <a:endParaRPr b="0" lang="en-US" sz="2400" strike="noStrike" u="none">
              <a:solidFill>
                <a:srgbClr val="666666"/>
              </a:solidFill>
              <a:effectLst/>
              <a:uFillTx/>
              <a:latin typeface="Noto Sans"/>
            </a:endParaRPr>
          </a:p>
          <a:p>
            <a:pPr lvl="3" marL="1728000" indent="-216000">
              <a:spcBef>
                <a:spcPts val="567"/>
              </a:spcBef>
              <a:buClr>
                <a:srgbClr val="666666"/>
              </a:buClr>
              <a:buSzPct val="75000"/>
              <a:buFont typeface="Symbol" charset="2"/>
              <a:buChar char=""/>
            </a:pPr>
            <a:r>
              <a:rPr b="0" lang="en-US" sz="2000" strike="noStrike" u="none">
                <a:solidFill>
                  <a:srgbClr val="666666"/>
                </a:solidFill>
                <a:effectLst/>
                <a:uFillTx/>
                <a:latin typeface="Noto Sans"/>
              </a:rPr>
              <a:t>Fourth Outline Level</a:t>
            </a:r>
            <a:endParaRPr b="0" lang="en-US" sz="2000" strike="noStrike" u="none">
              <a:solidFill>
                <a:srgbClr val="666666"/>
              </a:solidFill>
              <a:effectLst/>
              <a:uFillTx/>
              <a:latin typeface="Noto Sans"/>
            </a:endParaRPr>
          </a:p>
          <a:p>
            <a:pPr lvl="4" marL="2160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Fifth Outline Level</a:t>
            </a:r>
            <a:endParaRPr b="0" lang="en-US" sz="2000" strike="noStrike" u="none">
              <a:solidFill>
                <a:srgbClr val="666666"/>
              </a:solidFill>
              <a:effectLst/>
              <a:uFillTx/>
              <a:latin typeface="Noto Sans"/>
            </a:endParaRPr>
          </a:p>
          <a:p>
            <a:pPr lvl="5" marL="2592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Sixth Outline Level</a:t>
            </a:r>
            <a:endParaRPr b="0" lang="en-US" sz="2000" strike="noStrike" u="none">
              <a:solidFill>
                <a:srgbClr val="666666"/>
              </a:solidFill>
              <a:effectLst/>
              <a:uFillTx/>
              <a:latin typeface="Noto Sans"/>
            </a:endParaRPr>
          </a:p>
          <a:p>
            <a:pPr lvl="6" marL="3024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Seventh Outline Level</a:t>
            </a:r>
            <a:endParaRPr b="0" lang="en-US" sz="2000" strike="noStrike" u="none">
              <a:solidFill>
                <a:srgbClr val="666666"/>
              </a:solidFill>
              <a:effectLst/>
              <a:uFillTx/>
              <a:latin typeface="Noto Sans"/>
            </a:endParaRPr>
          </a:p>
        </p:txBody>
      </p:sp>
      <p:sp>
        <p:nvSpPr>
          <p:cNvPr id="31" name="PlaceHolder 3"/>
          <p:cNvSpPr>
            <a:spLocks noGrp="1"/>
          </p:cNvSpPr>
          <p:nvPr>
            <p:ph type="dt" idx="10"/>
          </p:nvPr>
        </p:nvSpPr>
        <p:spPr>
          <a:xfrm>
            <a:off x="504000" y="5328000"/>
            <a:ext cx="2347200" cy="216000"/>
          </a:xfrm>
          <a:prstGeom prst="rect">
            <a:avLst/>
          </a:prstGeom>
          <a:noFill/>
          <a:ln w="0">
            <a:noFill/>
          </a:ln>
        </p:spPr>
        <p:txBody>
          <a:bodyPr lIns="0" rIns="0" tIns="0" bIns="0" anchor="t">
            <a:spAutoFit/>
          </a:bodyPr>
          <a:lstStyle>
            <a:lvl1pPr indent="0">
              <a:buNone/>
              <a:defRPr b="0" lang="en-US" sz="1400" strike="noStrike" u="none">
                <a:solidFill>
                  <a:srgbClr val="000000"/>
                </a:solidFill>
                <a:effectLst/>
                <a:uFillTx/>
                <a:latin typeface="Noto Sans"/>
              </a:defRPr>
            </a:lvl1pPr>
          </a:lstStyle>
          <a:p>
            <a:pPr indent="0">
              <a:buNone/>
            </a:pPr>
            <a:r>
              <a:rPr b="0" lang="en-US" sz="1400" strike="noStrike" u="none">
                <a:solidFill>
                  <a:srgbClr val="000000"/>
                </a:solidFill>
                <a:effectLst/>
                <a:uFillTx/>
                <a:latin typeface="Noto Sans"/>
              </a:rPr>
              <a:t>&lt;date/time&gt;</a:t>
            </a:r>
            <a:endParaRPr b="0" lang="en-US" sz="1400" strike="noStrike" u="none">
              <a:solidFill>
                <a:srgbClr val="000000"/>
              </a:solidFill>
              <a:effectLst/>
              <a:uFillTx/>
              <a:latin typeface="Noto Sans"/>
            </a:endParaRPr>
          </a:p>
        </p:txBody>
      </p:sp>
      <p:sp>
        <p:nvSpPr>
          <p:cNvPr id="32" name="PlaceHolder 4"/>
          <p:cNvSpPr>
            <a:spLocks noGrp="1"/>
          </p:cNvSpPr>
          <p:nvPr>
            <p:ph type="ftr" idx="11"/>
          </p:nvPr>
        </p:nvSpPr>
        <p:spPr>
          <a:xfrm>
            <a:off x="3420000" y="5328000"/>
            <a:ext cx="3240000" cy="216000"/>
          </a:xfrm>
          <a:prstGeom prst="rect">
            <a:avLst/>
          </a:prstGeom>
          <a:noFill/>
          <a:ln w="0">
            <a:noFill/>
          </a:ln>
        </p:spPr>
        <p:txBody>
          <a:bodyPr lIns="0" rIns="0" tIns="0" bIns="0" anchor="t">
            <a:spAutoFit/>
          </a:bodyPr>
          <a:lstStyle>
            <a:lvl1pPr indent="0" algn="ctr">
              <a:buNone/>
              <a:defRPr b="0" lang="en-US" sz="1400" strike="noStrike" u="none">
                <a:solidFill>
                  <a:srgbClr val="000000"/>
                </a:solidFill>
                <a:effectLst/>
                <a:uFillTx/>
                <a:latin typeface="Noto Sans"/>
              </a:defRPr>
            </a:lvl1pPr>
          </a:lstStyle>
          <a:p>
            <a:pPr indent="0" algn="ctr">
              <a:buNone/>
            </a:pPr>
            <a:r>
              <a:rPr b="0" lang="en-US" sz="1400" strike="noStrike" u="none">
                <a:solidFill>
                  <a:srgbClr val="000000"/>
                </a:solidFill>
                <a:effectLst/>
                <a:uFillTx/>
                <a:latin typeface="Noto Sans"/>
              </a:rPr>
              <a:t>&lt;footer&gt;</a:t>
            </a:r>
            <a:endParaRPr b="0" lang="en-US" sz="1400" strike="noStrike" u="none">
              <a:solidFill>
                <a:srgbClr val="000000"/>
              </a:solidFill>
              <a:effectLst/>
              <a:uFillTx/>
              <a:latin typeface="Noto Sans"/>
            </a:endParaRPr>
          </a:p>
        </p:txBody>
      </p:sp>
      <p:sp>
        <p:nvSpPr>
          <p:cNvPr id="33" name="PlaceHolder 5"/>
          <p:cNvSpPr>
            <a:spLocks noGrp="1"/>
          </p:cNvSpPr>
          <p:nvPr>
            <p:ph type="sldNum" idx="12"/>
          </p:nvPr>
        </p:nvSpPr>
        <p:spPr>
          <a:xfrm>
            <a:off x="7228800" y="5328000"/>
            <a:ext cx="2347200" cy="216000"/>
          </a:xfrm>
          <a:prstGeom prst="rect">
            <a:avLst/>
          </a:prstGeom>
          <a:noFill/>
          <a:ln w="0">
            <a:noFill/>
          </a:ln>
        </p:spPr>
        <p:txBody>
          <a:bodyPr lIns="0" rIns="0" tIns="0" bIns="0" anchor="t">
            <a:spAutoFit/>
          </a:bodyPr>
          <a:lstStyle>
            <a:lvl1pPr indent="0" algn="r">
              <a:buNone/>
              <a:defRPr b="0" lang="en-US" sz="1400" strike="noStrike" u="none">
                <a:solidFill>
                  <a:srgbClr val="000000"/>
                </a:solidFill>
                <a:effectLst/>
                <a:uFillTx/>
                <a:latin typeface="Noto Sans"/>
              </a:defRPr>
            </a:lvl1pPr>
          </a:lstStyle>
          <a:p>
            <a:pPr indent="0" algn="r">
              <a:buNone/>
            </a:pPr>
            <a:fld id="{7E05FE60-D00A-423D-8944-3088AEF0E674}" type="slidenum">
              <a:rPr b="0" lang="en-US" sz="1400" strike="noStrike" u="none">
                <a:solidFill>
                  <a:srgbClr val="000000"/>
                </a:solidFill>
                <a:effectLst/>
                <a:uFillTx/>
                <a:latin typeface="Noto Sans"/>
              </a:rPr>
              <a:t>&lt;number&gt;</a:t>
            </a:fld>
            <a:endParaRPr b="0" lang="en-US" sz="1400" strike="noStrike" u="none">
              <a:solidFill>
                <a:srgbClr val="000000"/>
              </a:solidFill>
              <a:effectLst/>
              <a:uFillTx/>
              <a:latin typeface="Noto Sans"/>
            </a:endParaRPr>
          </a:p>
        </p:txBody>
      </p:sp>
    </p:spTree>
  </p:cSld>
  <p:clrMap bg1="lt1" tx1="dk1" bg2="lt2" tx2="dk2" accent1="accent1" accent2="accent2" accent3="accent3" accent4="accent4" accent5="accent5" accent6="accent6" hlink="hlink" folHlink="folHlink"/>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84a1"/>
        </a:solidFill>
      </p:bgPr>
    </p:bg>
    <p:spTree>
      <p:nvGrpSpPr>
        <p:cNvPr id="1" name=""/>
        <p:cNvGrpSpPr/>
        <p:nvPr/>
      </p:nvGrpSpPr>
      <p:grpSpPr>
        <a:xfrm>
          <a:off x="0" y="0"/>
          <a:ext cx="0" cy="0"/>
          <a:chOff x="0" y="0"/>
          <a:chExt cx="0" cy="0"/>
        </a:xfrm>
      </p:grpSpPr>
      <p:sp>
        <p:nvSpPr>
          <p:cNvPr id="34" name=""/>
          <p:cNvSpPr/>
          <p:nvPr/>
        </p:nvSpPr>
        <p:spPr>
          <a:xfrm>
            <a:off x="0" y="360000"/>
            <a:ext cx="3600000" cy="576000"/>
          </a:xfrm>
          <a:prstGeom prst="rect">
            <a:avLst/>
          </a:prstGeom>
          <a:solidFill>
            <a:srgbClr val="ffffff"/>
          </a:solidFill>
          <a:ln w="0">
            <a:noFill/>
          </a:ln>
        </p:spPr>
        <p:style>
          <a:lnRef idx="0"/>
          <a:fillRef idx="0"/>
          <a:effectRef idx="0"/>
          <a:fontRef idx="minor"/>
        </p:style>
        <p:txBody>
          <a:bodyPr wrap="none" lIns="0" rIns="0" tIns="0" bIns="0" anchor="ctr">
            <a:noAutofit/>
          </a:bodyPr>
          <a:p>
            <a:pPr algn="ctr"/>
            <a:endParaRPr b="0" lang="en-US" sz="1800" strike="noStrike" u="none">
              <a:solidFill>
                <a:srgbClr val="000000"/>
              </a:solidFill>
              <a:effectLst/>
              <a:uFillTx/>
              <a:latin typeface="Noto Sans"/>
            </a:endParaRPr>
          </a:p>
        </p:txBody>
      </p:sp>
      <p:sp>
        <p:nvSpPr>
          <p:cNvPr id="35" name="PlaceHolder 1"/>
          <p:cNvSpPr>
            <a:spLocks noGrp="1"/>
          </p:cNvSpPr>
          <p:nvPr>
            <p:ph type="title"/>
          </p:nvPr>
        </p:nvSpPr>
        <p:spPr>
          <a:xfrm>
            <a:off x="0" y="288000"/>
            <a:ext cx="3528000" cy="720000"/>
          </a:xfrm>
          <a:prstGeom prst="rect">
            <a:avLst/>
          </a:prstGeom>
          <a:noFill/>
          <a:ln w="0">
            <a:noFill/>
          </a:ln>
        </p:spPr>
        <p:txBody>
          <a:bodyPr lIns="0" rIns="0" tIns="0" bIns="0" anchor="ctr">
            <a:normAutofit fontScale="92500" lnSpcReduction="19999"/>
          </a:bodyPr>
          <a:p>
            <a:pPr indent="0" algn="r">
              <a:buNone/>
            </a:pPr>
            <a:r>
              <a:rPr b="1" lang="en-US" sz="3200" strike="noStrike" u="none">
                <a:solidFill>
                  <a:srgbClr val="0d84a1"/>
                </a:solidFill>
                <a:effectLst/>
                <a:uFillTx/>
                <a:latin typeface="Noto Sans"/>
              </a:rPr>
              <a:t>Click to edit the title text format</a:t>
            </a:r>
            <a:endParaRPr b="1" lang="en-US" sz="3200" strike="noStrike" u="none">
              <a:solidFill>
                <a:srgbClr val="0d84a1"/>
              </a:solidFill>
              <a:effectLst/>
              <a:uFillTx/>
              <a:latin typeface="Noto Sans"/>
            </a:endParaRPr>
          </a:p>
        </p:txBody>
      </p:sp>
      <p:sp>
        <p:nvSpPr>
          <p:cNvPr id="36" name="PlaceHolder 2"/>
          <p:cNvSpPr>
            <a:spLocks noGrp="1"/>
          </p:cNvSpPr>
          <p:nvPr>
            <p:ph type="body"/>
          </p:nvPr>
        </p:nvSpPr>
        <p:spPr>
          <a:xfrm>
            <a:off x="504000" y="1260000"/>
            <a:ext cx="9072000" cy="378000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rgbClr val="ffffff"/>
                </a:solidFill>
                <a:effectLst/>
                <a:uFillTx/>
                <a:latin typeface="Noto Sans"/>
              </a:rPr>
              <a:t>Click to edit the outline text format</a:t>
            </a:r>
            <a:endParaRPr b="0" lang="en-US" sz="3200" strike="noStrike" u="none">
              <a:solidFill>
                <a:srgbClr val="ffffff"/>
              </a:solidFill>
              <a:effectLst/>
              <a:uFillTx/>
              <a:latin typeface="Noto Sans"/>
            </a:endParaRPr>
          </a:p>
          <a:p>
            <a:pPr lvl="1" marL="864000" indent="-324000">
              <a:spcBef>
                <a:spcPts val="1134"/>
              </a:spcBef>
              <a:buClr>
                <a:srgbClr val="ffffff"/>
              </a:buClr>
              <a:buSzPct val="75000"/>
              <a:buFont typeface="Symbol" charset="2"/>
              <a:buChar char=""/>
            </a:pPr>
            <a:r>
              <a:rPr b="0" lang="en-US" sz="2800" strike="noStrike" u="none">
                <a:solidFill>
                  <a:srgbClr val="ffffff"/>
                </a:solidFill>
                <a:effectLst/>
                <a:uFillTx/>
                <a:latin typeface="Noto Sans"/>
              </a:rPr>
              <a:t>Second Outline Level</a:t>
            </a:r>
            <a:endParaRPr b="0" lang="en-US" sz="2800" strike="noStrike" u="none">
              <a:solidFill>
                <a:srgbClr val="ffffff"/>
              </a:solidFill>
              <a:effectLst/>
              <a:uFillTx/>
              <a:latin typeface="Noto Sans"/>
            </a:endParaRPr>
          </a:p>
          <a:p>
            <a:pPr lvl="2" marL="1296000" indent="-288000">
              <a:spcBef>
                <a:spcPts val="850"/>
              </a:spcBef>
              <a:buClr>
                <a:srgbClr val="ffffff"/>
              </a:buClr>
              <a:buSzPct val="45000"/>
              <a:buFont typeface="Wingdings" charset="2"/>
              <a:buChar char=""/>
            </a:pPr>
            <a:r>
              <a:rPr b="0" lang="en-US" sz="2400" strike="noStrike" u="none">
                <a:solidFill>
                  <a:srgbClr val="ffffff"/>
                </a:solidFill>
                <a:effectLst/>
                <a:uFillTx/>
                <a:latin typeface="Noto Sans"/>
              </a:rPr>
              <a:t>Third Outline Level</a:t>
            </a:r>
            <a:endParaRPr b="0" lang="en-US" sz="2400" strike="noStrike" u="none">
              <a:solidFill>
                <a:srgbClr val="ffffff"/>
              </a:solidFill>
              <a:effectLst/>
              <a:uFillTx/>
              <a:latin typeface="Noto Sans"/>
            </a:endParaRPr>
          </a:p>
          <a:p>
            <a:pPr lvl="3" marL="1728000" indent="-216000">
              <a:spcBef>
                <a:spcPts val="567"/>
              </a:spcBef>
              <a:buClr>
                <a:srgbClr val="ffffff"/>
              </a:buClr>
              <a:buSzPct val="75000"/>
              <a:buFont typeface="Symbol" charset="2"/>
              <a:buChar char=""/>
            </a:pPr>
            <a:r>
              <a:rPr b="0" lang="en-US" sz="2000" strike="noStrike" u="none">
                <a:solidFill>
                  <a:srgbClr val="ffffff"/>
                </a:solidFill>
                <a:effectLst/>
                <a:uFillTx/>
                <a:latin typeface="Noto Sans"/>
              </a:rPr>
              <a:t>Fourth Outline Level</a:t>
            </a:r>
            <a:endParaRPr b="0" lang="en-US" sz="2000" strike="noStrike" u="none">
              <a:solidFill>
                <a:srgbClr val="ffffff"/>
              </a:solidFill>
              <a:effectLst/>
              <a:uFillTx/>
              <a:latin typeface="Noto Sans"/>
            </a:endParaRPr>
          </a:p>
          <a:p>
            <a:pPr lvl="4" marL="2160000" indent="-216000">
              <a:spcBef>
                <a:spcPts val="283"/>
              </a:spcBef>
              <a:buClr>
                <a:srgbClr val="ffffff"/>
              </a:buClr>
              <a:buSzPct val="45000"/>
              <a:buFont typeface="Wingdings" charset="2"/>
              <a:buChar char=""/>
            </a:pPr>
            <a:r>
              <a:rPr b="0" lang="en-US" sz="2000" strike="noStrike" u="none">
                <a:solidFill>
                  <a:srgbClr val="ffffff"/>
                </a:solidFill>
                <a:effectLst/>
                <a:uFillTx/>
                <a:latin typeface="Noto Sans"/>
              </a:rPr>
              <a:t>Fifth Outline Level</a:t>
            </a:r>
            <a:endParaRPr b="0" lang="en-US" sz="2000" strike="noStrike" u="none">
              <a:solidFill>
                <a:srgbClr val="ffffff"/>
              </a:solidFill>
              <a:effectLst/>
              <a:uFillTx/>
              <a:latin typeface="Noto Sans"/>
            </a:endParaRPr>
          </a:p>
          <a:p>
            <a:pPr lvl="5" marL="2592000" indent="-216000">
              <a:spcBef>
                <a:spcPts val="283"/>
              </a:spcBef>
              <a:buClr>
                <a:srgbClr val="ffffff"/>
              </a:buClr>
              <a:buSzPct val="45000"/>
              <a:buFont typeface="Wingdings" charset="2"/>
              <a:buChar char=""/>
            </a:pPr>
            <a:r>
              <a:rPr b="0" lang="en-US" sz="2000" strike="noStrike" u="none">
                <a:solidFill>
                  <a:srgbClr val="ffffff"/>
                </a:solidFill>
                <a:effectLst/>
                <a:uFillTx/>
                <a:latin typeface="Noto Sans"/>
              </a:rPr>
              <a:t>Sixth Outline Level</a:t>
            </a:r>
            <a:endParaRPr b="0" lang="en-US" sz="2000" strike="noStrike" u="none">
              <a:solidFill>
                <a:srgbClr val="ffffff"/>
              </a:solidFill>
              <a:effectLst/>
              <a:uFillTx/>
              <a:latin typeface="Noto Sans"/>
            </a:endParaRPr>
          </a:p>
          <a:p>
            <a:pPr lvl="6" marL="3024000" indent="-216000">
              <a:spcBef>
                <a:spcPts val="283"/>
              </a:spcBef>
              <a:buClr>
                <a:srgbClr val="ffffff"/>
              </a:buClr>
              <a:buSzPct val="45000"/>
              <a:buFont typeface="Wingdings" charset="2"/>
              <a:buChar char=""/>
            </a:pPr>
            <a:r>
              <a:rPr b="0" lang="en-US" sz="2000" strike="noStrike" u="none">
                <a:solidFill>
                  <a:srgbClr val="ffffff"/>
                </a:solidFill>
                <a:effectLst/>
                <a:uFillTx/>
                <a:latin typeface="Noto Sans"/>
              </a:rPr>
              <a:t>Seventh Outline Level</a:t>
            </a:r>
            <a:endParaRPr b="0" lang="en-US" sz="2000" strike="noStrike" u="none">
              <a:solidFill>
                <a:srgbClr val="ffffff"/>
              </a:solidFill>
              <a:effectLst/>
              <a:uFillTx/>
              <a:latin typeface="Noto Sans"/>
            </a:endParaRPr>
          </a:p>
        </p:txBody>
      </p:sp>
      <p:sp>
        <p:nvSpPr>
          <p:cNvPr id="37" name="PlaceHolder 3"/>
          <p:cNvSpPr>
            <a:spLocks noGrp="1"/>
          </p:cNvSpPr>
          <p:nvPr>
            <p:ph type="dt" idx="13"/>
          </p:nvPr>
        </p:nvSpPr>
        <p:spPr>
          <a:xfrm>
            <a:off x="504000" y="5328000"/>
            <a:ext cx="2347200" cy="216000"/>
          </a:xfrm>
          <a:prstGeom prst="rect">
            <a:avLst/>
          </a:prstGeom>
          <a:noFill/>
          <a:ln w="0">
            <a:noFill/>
          </a:ln>
        </p:spPr>
        <p:txBody>
          <a:bodyPr lIns="0" rIns="0" tIns="0" bIns="0" anchor="t">
            <a:spAutoFit/>
          </a:bodyPr>
          <a:lstStyle>
            <a:lvl1pPr indent="0">
              <a:buNone/>
              <a:defRPr b="0" lang="en-US" sz="1400" strike="noStrike" u="none">
                <a:solidFill>
                  <a:srgbClr val="ffffff"/>
                </a:solidFill>
                <a:effectLst/>
                <a:uFillTx/>
                <a:latin typeface="Noto Sans"/>
              </a:defRPr>
            </a:lvl1pPr>
          </a:lstStyle>
          <a:p>
            <a:pPr indent="0">
              <a:buNone/>
            </a:pPr>
            <a:r>
              <a:rPr b="0" lang="en-US" sz="1400" strike="noStrike" u="none">
                <a:solidFill>
                  <a:srgbClr val="ffffff"/>
                </a:solidFill>
                <a:effectLst/>
                <a:uFillTx/>
                <a:latin typeface="Noto Sans"/>
              </a:rPr>
              <a:t>&lt;date/time&gt;</a:t>
            </a:r>
            <a:endParaRPr b="0" lang="en-US" sz="1400" strike="noStrike" u="none">
              <a:solidFill>
                <a:srgbClr val="000000"/>
              </a:solidFill>
              <a:effectLst/>
              <a:uFillTx/>
              <a:latin typeface="Noto Sans"/>
            </a:endParaRPr>
          </a:p>
        </p:txBody>
      </p:sp>
      <p:sp>
        <p:nvSpPr>
          <p:cNvPr id="38" name="PlaceHolder 4"/>
          <p:cNvSpPr>
            <a:spLocks noGrp="1"/>
          </p:cNvSpPr>
          <p:nvPr>
            <p:ph type="ftr" idx="14"/>
          </p:nvPr>
        </p:nvSpPr>
        <p:spPr>
          <a:xfrm>
            <a:off x="3420000" y="5328000"/>
            <a:ext cx="3240000" cy="216000"/>
          </a:xfrm>
          <a:prstGeom prst="rect">
            <a:avLst/>
          </a:prstGeom>
          <a:noFill/>
          <a:ln w="0">
            <a:noFill/>
          </a:ln>
        </p:spPr>
        <p:txBody>
          <a:bodyPr lIns="0" rIns="0" tIns="0" bIns="0" anchor="t">
            <a:spAutoFit/>
          </a:bodyPr>
          <a:lstStyle>
            <a:lvl1pPr indent="0" algn="ctr">
              <a:buNone/>
              <a:defRPr b="0" lang="en-US" sz="1400" strike="noStrike" u="none">
                <a:solidFill>
                  <a:srgbClr val="ffffff"/>
                </a:solidFill>
                <a:effectLst/>
                <a:uFillTx/>
                <a:latin typeface="Noto Sans"/>
              </a:defRPr>
            </a:lvl1pPr>
          </a:lstStyle>
          <a:p>
            <a:pPr indent="0" algn="ctr">
              <a:buNone/>
            </a:pPr>
            <a:r>
              <a:rPr b="0" lang="en-US" sz="1400" strike="noStrike" u="none">
                <a:solidFill>
                  <a:srgbClr val="ffffff"/>
                </a:solidFill>
                <a:effectLst/>
                <a:uFillTx/>
                <a:latin typeface="Noto Sans"/>
              </a:rPr>
              <a:t>&lt;footer&gt;</a:t>
            </a:r>
            <a:endParaRPr b="0" lang="en-US" sz="1400" strike="noStrike" u="none">
              <a:solidFill>
                <a:srgbClr val="ffffff"/>
              </a:solidFill>
              <a:effectLst/>
              <a:uFillTx/>
              <a:latin typeface="Noto Sans"/>
            </a:endParaRPr>
          </a:p>
        </p:txBody>
      </p:sp>
      <p:sp>
        <p:nvSpPr>
          <p:cNvPr id="39" name="PlaceHolder 5"/>
          <p:cNvSpPr>
            <a:spLocks noGrp="1"/>
          </p:cNvSpPr>
          <p:nvPr>
            <p:ph type="sldNum" idx="15"/>
          </p:nvPr>
        </p:nvSpPr>
        <p:spPr>
          <a:xfrm>
            <a:off x="7228800" y="5328000"/>
            <a:ext cx="2347200" cy="216000"/>
          </a:xfrm>
          <a:prstGeom prst="rect">
            <a:avLst/>
          </a:prstGeom>
          <a:noFill/>
          <a:ln w="0">
            <a:noFill/>
          </a:ln>
        </p:spPr>
        <p:txBody>
          <a:bodyPr lIns="0" rIns="0" tIns="0" bIns="0" anchor="t">
            <a:spAutoFit/>
          </a:bodyPr>
          <a:lstStyle>
            <a:lvl1pPr indent="0" algn="r">
              <a:buNone/>
              <a:defRPr b="0" lang="en-US" sz="1400" strike="noStrike" u="none">
                <a:solidFill>
                  <a:srgbClr val="ffffff"/>
                </a:solidFill>
                <a:effectLst/>
                <a:uFillTx/>
                <a:latin typeface="Noto Sans"/>
              </a:defRPr>
            </a:lvl1pPr>
          </a:lstStyle>
          <a:p>
            <a:pPr indent="0" algn="r">
              <a:buNone/>
            </a:pPr>
            <a:fld id="{D3B83CB8-CFE5-49C4-9AB3-2DEF6820ADCF}" type="slidenum">
              <a:rPr b="0" lang="en-US" sz="1400" strike="noStrike" u="none">
                <a:solidFill>
                  <a:srgbClr val="ffffff"/>
                </a:solidFill>
                <a:effectLst/>
                <a:uFillTx/>
                <a:latin typeface="Noto Sans"/>
              </a:rPr>
              <a:t>&lt;number&gt;</a:t>
            </a:fld>
            <a:endParaRPr b="0" lang="en-US" sz="1400" strike="noStrike" u="none">
              <a:solidFill>
                <a:srgbClr val="000000"/>
              </a:solidFill>
              <a:effectLst/>
              <a:uFillTx/>
              <a:latin typeface="Noto Sans"/>
            </a:endParaRPr>
          </a:p>
        </p:txBody>
      </p:sp>
    </p:spTree>
  </p:cSld>
  <p:clrMap bg1="lt1" tx1="dk1" bg2="lt2" tx2="dk2" accent1="accent1" accent2="accent2" accent3="accent3" accent4="accent4" accent5="accent5" accent6="accent6" hlink="hlink" folHlink="folHlink"/>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
          <p:cNvSpPr/>
          <p:nvPr/>
        </p:nvSpPr>
        <p:spPr>
          <a:xfrm>
            <a:off x="0" y="360000"/>
            <a:ext cx="3600000" cy="576000"/>
          </a:xfrm>
          <a:prstGeom prst="rect">
            <a:avLst/>
          </a:prstGeom>
          <a:solidFill>
            <a:srgbClr val="0d84a1"/>
          </a:solidFill>
          <a:ln w="0">
            <a:noFill/>
          </a:ln>
        </p:spPr>
        <p:style>
          <a:lnRef idx="0"/>
          <a:fillRef idx="0"/>
          <a:effectRef idx="0"/>
          <a:fontRef idx="minor"/>
        </p:style>
        <p:txBody>
          <a:bodyPr wrap="none" lIns="0" rIns="0" tIns="0" bIns="0" anchor="ctr">
            <a:noAutofit/>
          </a:bodyPr>
          <a:p>
            <a:pPr algn="ctr"/>
            <a:endParaRPr b="0" lang="en-US" sz="1800" strike="noStrike" u="none">
              <a:solidFill>
                <a:srgbClr val="ffffff"/>
              </a:solidFill>
              <a:effectLst/>
              <a:uFillTx/>
              <a:latin typeface="Noto Sans"/>
            </a:endParaRPr>
          </a:p>
        </p:txBody>
      </p:sp>
      <p:sp>
        <p:nvSpPr>
          <p:cNvPr id="41" name="PlaceHolder 1"/>
          <p:cNvSpPr>
            <a:spLocks noGrp="1"/>
          </p:cNvSpPr>
          <p:nvPr>
            <p:ph type="title"/>
          </p:nvPr>
        </p:nvSpPr>
        <p:spPr>
          <a:xfrm>
            <a:off x="0" y="288000"/>
            <a:ext cx="3528000" cy="720000"/>
          </a:xfrm>
          <a:prstGeom prst="rect">
            <a:avLst/>
          </a:prstGeom>
          <a:noFill/>
          <a:ln w="0">
            <a:noFill/>
          </a:ln>
        </p:spPr>
        <p:txBody>
          <a:bodyPr lIns="0" rIns="0" tIns="0" bIns="0" anchor="ctr">
            <a:normAutofit fontScale="92500" lnSpcReduction="19999"/>
          </a:bodyPr>
          <a:p>
            <a:pPr indent="0" algn="r">
              <a:buNone/>
            </a:pPr>
            <a:r>
              <a:rPr b="1" lang="en-US" sz="3200" strike="noStrike" u="none">
                <a:solidFill>
                  <a:srgbClr val="ffffff"/>
                </a:solidFill>
                <a:effectLst/>
                <a:uFillTx/>
                <a:latin typeface="Noto Sans"/>
              </a:rPr>
              <a:t>Click to edit the title text format</a:t>
            </a:r>
            <a:endParaRPr b="1" lang="en-US" sz="3200" strike="noStrike" u="none">
              <a:solidFill>
                <a:srgbClr val="ffffff"/>
              </a:solidFill>
              <a:effectLst/>
              <a:uFillTx/>
              <a:latin typeface="Noto Sans"/>
            </a:endParaRPr>
          </a:p>
        </p:txBody>
      </p:sp>
      <p:sp>
        <p:nvSpPr>
          <p:cNvPr id="42" name="PlaceHolder 2"/>
          <p:cNvSpPr>
            <a:spLocks noGrp="1"/>
          </p:cNvSpPr>
          <p:nvPr>
            <p:ph type="body"/>
          </p:nvPr>
        </p:nvSpPr>
        <p:spPr>
          <a:xfrm>
            <a:off x="504000" y="1260000"/>
            <a:ext cx="9072000" cy="3780000"/>
          </a:xfrm>
          <a:prstGeom prst="rect">
            <a:avLst/>
          </a:prstGeom>
          <a:noFill/>
          <a:ln w="0">
            <a:noFill/>
          </a:ln>
        </p:spPr>
        <p:txBody>
          <a:bodyPr lIns="0" rIns="0" tIns="0" bIns="0" anchor="t">
            <a:normAutofit/>
          </a:bodyPr>
          <a:p>
            <a:pPr marL="432000" indent="-324000">
              <a:spcBef>
                <a:spcPts val="1417"/>
              </a:spcBef>
              <a:buClr>
                <a:srgbClr val="666666"/>
              </a:buClr>
              <a:buSzPct val="45000"/>
              <a:buFont typeface="Wingdings" charset="2"/>
              <a:buChar char=""/>
            </a:pPr>
            <a:r>
              <a:rPr b="0" lang="en-US" sz="3200" strike="noStrike" u="none">
                <a:solidFill>
                  <a:srgbClr val="666666"/>
                </a:solidFill>
                <a:effectLst/>
                <a:uFillTx/>
                <a:latin typeface="Noto Sans"/>
              </a:rPr>
              <a:t>Click to edit the outline text format</a:t>
            </a:r>
            <a:endParaRPr b="0" lang="en-US" sz="3200" strike="noStrike" u="none">
              <a:solidFill>
                <a:srgbClr val="666666"/>
              </a:solidFill>
              <a:effectLst/>
              <a:uFillTx/>
              <a:latin typeface="Noto Sans"/>
            </a:endParaRPr>
          </a:p>
          <a:p>
            <a:pPr lvl="1" marL="864000" indent="-324000">
              <a:spcBef>
                <a:spcPts val="1134"/>
              </a:spcBef>
              <a:buClr>
                <a:srgbClr val="666666"/>
              </a:buClr>
              <a:buSzPct val="75000"/>
              <a:buFont typeface="Symbol" charset="2"/>
              <a:buChar char=""/>
            </a:pPr>
            <a:r>
              <a:rPr b="0" lang="en-US" sz="2800" strike="noStrike" u="none">
                <a:solidFill>
                  <a:srgbClr val="666666"/>
                </a:solidFill>
                <a:effectLst/>
                <a:uFillTx/>
                <a:latin typeface="Noto Sans"/>
              </a:rPr>
              <a:t>Second Outline Level</a:t>
            </a:r>
            <a:endParaRPr b="0" lang="en-US" sz="2800" strike="noStrike" u="none">
              <a:solidFill>
                <a:srgbClr val="666666"/>
              </a:solidFill>
              <a:effectLst/>
              <a:uFillTx/>
              <a:latin typeface="Noto Sans"/>
            </a:endParaRPr>
          </a:p>
          <a:p>
            <a:pPr lvl="2" marL="1296000" indent="-288000">
              <a:spcBef>
                <a:spcPts val="850"/>
              </a:spcBef>
              <a:buClr>
                <a:srgbClr val="666666"/>
              </a:buClr>
              <a:buSzPct val="45000"/>
              <a:buFont typeface="Wingdings" charset="2"/>
              <a:buChar char=""/>
            </a:pPr>
            <a:r>
              <a:rPr b="0" lang="en-US" sz="2400" strike="noStrike" u="none">
                <a:solidFill>
                  <a:srgbClr val="666666"/>
                </a:solidFill>
                <a:effectLst/>
                <a:uFillTx/>
                <a:latin typeface="Noto Sans"/>
              </a:rPr>
              <a:t>Third Outline Level</a:t>
            </a:r>
            <a:endParaRPr b="0" lang="en-US" sz="2400" strike="noStrike" u="none">
              <a:solidFill>
                <a:srgbClr val="666666"/>
              </a:solidFill>
              <a:effectLst/>
              <a:uFillTx/>
              <a:latin typeface="Noto Sans"/>
            </a:endParaRPr>
          </a:p>
          <a:p>
            <a:pPr lvl="3" marL="1728000" indent="-216000">
              <a:spcBef>
                <a:spcPts val="567"/>
              </a:spcBef>
              <a:buClr>
                <a:srgbClr val="666666"/>
              </a:buClr>
              <a:buSzPct val="75000"/>
              <a:buFont typeface="Symbol" charset="2"/>
              <a:buChar char=""/>
            </a:pPr>
            <a:r>
              <a:rPr b="0" lang="en-US" sz="2000" strike="noStrike" u="none">
                <a:solidFill>
                  <a:srgbClr val="666666"/>
                </a:solidFill>
                <a:effectLst/>
                <a:uFillTx/>
                <a:latin typeface="Noto Sans"/>
              </a:rPr>
              <a:t>Fourth Outline Level</a:t>
            </a:r>
            <a:endParaRPr b="0" lang="en-US" sz="2000" strike="noStrike" u="none">
              <a:solidFill>
                <a:srgbClr val="666666"/>
              </a:solidFill>
              <a:effectLst/>
              <a:uFillTx/>
              <a:latin typeface="Noto Sans"/>
            </a:endParaRPr>
          </a:p>
          <a:p>
            <a:pPr lvl="4" marL="2160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Fifth Outline Level</a:t>
            </a:r>
            <a:endParaRPr b="0" lang="en-US" sz="2000" strike="noStrike" u="none">
              <a:solidFill>
                <a:srgbClr val="666666"/>
              </a:solidFill>
              <a:effectLst/>
              <a:uFillTx/>
              <a:latin typeface="Noto Sans"/>
            </a:endParaRPr>
          </a:p>
          <a:p>
            <a:pPr lvl="5" marL="2592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Sixth Outline Level</a:t>
            </a:r>
            <a:endParaRPr b="0" lang="en-US" sz="2000" strike="noStrike" u="none">
              <a:solidFill>
                <a:srgbClr val="666666"/>
              </a:solidFill>
              <a:effectLst/>
              <a:uFillTx/>
              <a:latin typeface="Noto Sans"/>
            </a:endParaRPr>
          </a:p>
          <a:p>
            <a:pPr lvl="6" marL="3024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Seventh Outline Level</a:t>
            </a:r>
            <a:endParaRPr b="0" lang="en-US" sz="2000" strike="noStrike" u="none">
              <a:solidFill>
                <a:srgbClr val="666666"/>
              </a:solidFill>
              <a:effectLst/>
              <a:uFillTx/>
              <a:latin typeface="Noto Sans"/>
            </a:endParaRPr>
          </a:p>
        </p:txBody>
      </p:sp>
      <p:sp>
        <p:nvSpPr>
          <p:cNvPr id="43" name="PlaceHolder 3"/>
          <p:cNvSpPr>
            <a:spLocks noGrp="1"/>
          </p:cNvSpPr>
          <p:nvPr>
            <p:ph type="dt" idx="16"/>
          </p:nvPr>
        </p:nvSpPr>
        <p:spPr>
          <a:xfrm>
            <a:off x="504000" y="5328000"/>
            <a:ext cx="2347200" cy="216000"/>
          </a:xfrm>
          <a:prstGeom prst="rect">
            <a:avLst/>
          </a:prstGeom>
          <a:noFill/>
          <a:ln w="0">
            <a:noFill/>
          </a:ln>
        </p:spPr>
        <p:txBody>
          <a:bodyPr lIns="0" rIns="0" tIns="0" bIns="0" anchor="t">
            <a:spAutoFit/>
          </a:bodyPr>
          <a:lstStyle>
            <a:lvl1pPr indent="0">
              <a:buNone/>
              <a:defRPr b="0" lang="en-US" sz="1400" strike="noStrike" u="none">
                <a:solidFill>
                  <a:srgbClr val="000000"/>
                </a:solidFill>
                <a:effectLst/>
                <a:uFillTx/>
                <a:latin typeface="Noto Sans"/>
              </a:defRPr>
            </a:lvl1pPr>
          </a:lstStyle>
          <a:p>
            <a:pPr indent="0">
              <a:buNone/>
            </a:pPr>
            <a:r>
              <a:rPr b="0" lang="en-US" sz="1400" strike="noStrike" u="none">
                <a:solidFill>
                  <a:srgbClr val="000000"/>
                </a:solidFill>
                <a:effectLst/>
                <a:uFillTx/>
                <a:latin typeface="Noto Sans"/>
              </a:rPr>
              <a:t>&lt;date/time&gt;</a:t>
            </a:r>
            <a:endParaRPr b="0" lang="en-US" sz="1400" strike="noStrike" u="none">
              <a:solidFill>
                <a:srgbClr val="000000"/>
              </a:solidFill>
              <a:effectLst/>
              <a:uFillTx/>
              <a:latin typeface="Noto Sans"/>
            </a:endParaRPr>
          </a:p>
        </p:txBody>
      </p:sp>
      <p:sp>
        <p:nvSpPr>
          <p:cNvPr id="44" name="PlaceHolder 4"/>
          <p:cNvSpPr>
            <a:spLocks noGrp="1"/>
          </p:cNvSpPr>
          <p:nvPr>
            <p:ph type="ftr" idx="17"/>
          </p:nvPr>
        </p:nvSpPr>
        <p:spPr>
          <a:xfrm>
            <a:off x="3420000" y="5328000"/>
            <a:ext cx="3240000" cy="216000"/>
          </a:xfrm>
          <a:prstGeom prst="rect">
            <a:avLst/>
          </a:prstGeom>
          <a:noFill/>
          <a:ln w="0">
            <a:noFill/>
          </a:ln>
        </p:spPr>
        <p:txBody>
          <a:bodyPr lIns="0" rIns="0" tIns="0" bIns="0" anchor="t">
            <a:spAutoFit/>
          </a:bodyPr>
          <a:lstStyle>
            <a:lvl1pPr indent="0" algn="ctr">
              <a:buNone/>
              <a:defRPr b="0" lang="en-US" sz="1400" strike="noStrike" u="none">
                <a:solidFill>
                  <a:srgbClr val="000000"/>
                </a:solidFill>
                <a:effectLst/>
                <a:uFillTx/>
                <a:latin typeface="Noto Sans"/>
              </a:defRPr>
            </a:lvl1pPr>
          </a:lstStyle>
          <a:p>
            <a:pPr indent="0" algn="ctr">
              <a:buNone/>
            </a:pPr>
            <a:r>
              <a:rPr b="0" lang="en-US" sz="1400" strike="noStrike" u="none">
                <a:solidFill>
                  <a:srgbClr val="000000"/>
                </a:solidFill>
                <a:effectLst/>
                <a:uFillTx/>
                <a:latin typeface="Noto Sans"/>
              </a:rPr>
              <a:t>&lt;footer&gt;</a:t>
            </a:r>
            <a:endParaRPr b="0" lang="en-US" sz="1400" strike="noStrike" u="none">
              <a:solidFill>
                <a:srgbClr val="000000"/>
              </a:solidFill>
              <a:effectLst/>
              <a:uFillTx/>
              <a:latin typeface="Noto Sans"/>
            </a:endParaRPr>
          </a:p>
        </p:txBody>
      </p:sp>
      <p:sp>
        <p:nvSpPr>
          <p:cNvPr id="45" name="PlaceHolder 5"/>
          <p:cNvSpPr>
            <a:spLocks noGrp="1"/>
          </p:cNvSpPr>
          <p:nvPr>
            <p:ph type="sldNum" idx="18"/>
          </p:nvPr>
        </p:nvSpPr>
        <p:spPr>
          <a:xfrm>
            <a:off x="7228800" y="5328000"/>
            <a:ext cx="2347200" cy="216000"/>
          </a:xfrm>
          <a:prstGeom prst="rect">
            <a:avLst/>
          </a:prstGeom>
          <a:noFill/>
          <a:ln w="0">
            <a:noFill/>
          </a:ln>
        </p:spPr>
        <p:txBody>
          <a:bodyPr lIns="0" rIns="0" tIns="0" bIns="0" anchor="t">
            <a:spAutoFit/>
          </a:bodyPr>
          <a:lstStyle>
            <a:lvl1pPr indent="0" algn="r">
              <a:buNone/>
              <a:defRPr b="0" lang="en-US" sz="1400" strike="noStrike" u="none">
                <a:solidFill>
                  <a:srgbClr val="000000"/>
                </a:solidFill>
                <a:effectLst/>
                <a:uFillTx/>
                <a:latin typeface="Noto Sans"/>
              </a:defRPr>
            </a:lvl1pPr>
          </a:lstStyle>
          <a:p>
            <a:pPr indent="0" algn="r">
              <a:buNone/>
            </a:pPr>
            <a:fld id="{C44CB8C4-5384-4991-831A-FF851E53D788}" type="slidenum">
              <a:rPr b="0" lang="en-US" sz="1400" strike="noStrike" u="none">
                <a:solidFill>
                  <a:srgbClr val="000000"/>
                </a:solidFill>
                <a:effectLst/>
                <a:uFillTx/>
                <a:latin typeface="Noto Sans"/>
              </a:rPr>
              <a:t>&lt;number&gt;</a:t>
            </a:fld>
            <a:endParaRPr b="0" lang="en-US" sz="1400" strike="noStrike" u="none">
              <a:solidFill>
                <a:srgbClr val="000000"/>
              </a:solidFill>
              <a:effectLst/>
              <a:uFillTx/>
              <a:latin typeface="Noto Sans"/>
            </a:endParaRPr>
          </a:p>
        </p:txBody>
      </p:sp>
    </p:spTree>
  </p:cSld>
  <p:clrMap bg1="lt1" tx1="dk1" bg2="lt2" tx2="dk2" accent1="accent1" accent2="accent2" accent3="accent3" accent4="accent4" accent5="accent5" accent6="accent6" hlink="hlink" folHlink="folHlink"/>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
          <p:cNvSpPr/>
          <p:nvPr/>
        </p:nvSpPr>
        <p:spPr>
          <a:xfrm>
            <a:off x="7611120" y="-360"/>
            <a:ext cx="2468880" cy="5670360"/>
          </a:xfrm>
          <a:custGeom>
            <a:avLst/>
            <a:gdLst/>
            <a:ahLst/>
            <a:rect l="0" t="0" r="r" b="b"/>
            <a:pathLst>
              <a:path w="6858" h="15751">
                <a:moveTo>
                  <a:pt x="6858" y="0"/>
                </a:moveTo>
                <a:cubicBezTo>
                  <a:pt x="6858" y="5250"/>
                  <a:pt x="6858" y="10501"/>
                  <a:pt x="6858" y="15751"/>
                </a:cubicBezTo>
                <a:cubicBezTo>
                  <a:pt x="6181" y="15751"/>
                  <a:pt x="2286" y="15751"/>
                  <a:pt x="0" y="15751"/>
                </a:cubicBezTo>
                <a:cubicBezTo>
                  <a:pt x="2253" y="10501"/>
                  <a:pt x="4505" y="5250"/>
                  <a:pt x="6758" y="0"/>
                </a:cubicBezTo>
                <a:cubicBezTo>
                  <a:pt x="6791" y="0"/>
                  <a:pt x="6181" y="0"/>
                  <a:pt x="6858" y="0"/>
                </a:cubicBezTo>
                <a:close/>
              </a:path>
            </a:pathLst>
          </a:custGeom>
          <a:solidFill>
            <a:srgbClr val="0d84a1"/>
          </a:solidFill>
          <a:ln w="0">
            <a:noFill/>
          </a:ln>
        </p:spPr>
        <p:txBody>
          <a:bodyPr lIns="0" rIns="0" tIns="0" bIns="0" anchor="ctr">
            <a:noAutofit/>
          </a:bodyPr>
          <a:p>
            <a:pPr algn="ctr"/>
            <a:endParaRPr b="0" lang="en-US" sz="1800" strike="noStrike" u="none">
              <a:solidFill>
                <a:srgbClr val="ffffff"/>
              </a:solidFill>
              <a:effectLst/>
              <a:uFillTx/>
              <a:latin typeface="Noto Sans"/>
            </a:endParaRPr>
          </a:p>
        </p:txBody>
      </p:sp>
      <p:sp>
        <p:nvSpPr>
          <p:cNvPr id="47" name=""/>
          <p:cNvSpPr/>
          <p:nvPr/>
        </p:nvSpPr>
        <p:spPr>
          <a:xfrm>
            <a:off x="0" y="0"/>
            <a:ext cx="2468880" cy="5670360"/>
          </a:xfrm>
          <a:custGeom>
            <a:avLst/>
            <a:gdLst/>
            <a:ahLst/>
            <a:rect l="0" t="0" r="r" b="b"/>
            <a:pathLst>
              <a:path w="6858" h="15751">
                <a:moveTo>
                  <a:pt x="0" y="15751"/>
                </a:moveTo>
                <a:cubicBezTo>
                  <a:pt x="0" y="10501"/>
                  <a:pt x="0" y="5250"/>
                  <a:pt x="0" y="0"/>
                </a:cubicBezTo>
                <a:cubicBezTo>
                  <a:pt x="677" y="0"/>
                  <a:pt x="4572" y="0"/>
                  <a:pt x="6858" y="0"/>
                </a:cubicBezTo>
                <a:cubicBezTo>
                  <a:pt x="4605" y="5250"/>
                  <a:pt x="2353" y="10501"/>
                  <a:pt x="100" y="15751"/>
                </a:cubicBezTo>
                <a:cubicBezTo>
                  <a:pt x="67" y="15751"/>
                  <a:pt x="677" y="15751"/>
                  <a:pt x="0" y="15751"/>
                </a:cubicBezTo>
                <a:close/>
              </a:path>
            </a:pathLst>
          </a:custGeom>
          <a:solidFill>
            <a:srgbClr val="0d84a1"/>
          </a:solidFill>
          <a:ln w="0">
            <a:noFill/>
          </a:ln>
        </p:spPr>
        <p:txBody>
          <a:bodyPr lIns="0" rIns="0" tIns="0" bIns="0" anchor="ctr">
            <a:noAutofit/>
          </a:bodyPr>
          <a:p>
            <a:pPr algn="ctr"/>
            <a:endParaRPr b="0" lang="en-US" sz="1800" strike="noStrike" u="none">
              <a:solidFill>
                <a:srgbClr val="ffffff"/>
              </a:solidFill>
              <a:effectLst/>
              <a:uFillTx/>
              <a:latin typeface="Noto Sans"/>
            </a:endParaRPr>
          </a:p>
        </p:txBody>
      </p:sp>
      <p:sp>
        <p:nvSpPr>
          <p:cNvPr id="48" name="PlaceHolder 1"/>
          <p:cNvSpPr>
            <a:spLocks noGrp="1"/>
          </p:cNvSpPr>
          <p:nvPr>
            <p:ph type="title"/>
          </p:nvPr>
        </p:nvSpPr>
        <p:spPr>
          <a:xfrm>
            <a:off x="504000" y="216000"/>
            <a:ext cx="9072000" cy="1080000"/>
          </a:xfrm>
          <a:prstGeom prst="rect">
            <a:avLst/>
          </a:prstGeom>
          <a:noFill/>
          <a:ln w="0">
            <a:noFill/>
          </a:ln>
        </p:spPr>
        <p:txBody>
          <a:bodyPr lIns="0" rIns="0" tIns="0" bIns="0" anchor="ctr">
            <a:normAutofit fontScale="77500" lnSpcReduction="19999"/>
          </a:bodyPr>
          <a:p>
            <a:pPr indent="0">
              <a:buNone/>
            </a:pPr>
            <a:r>
              <a:rPr b="1" lang="en-US" sz="5400" strike="noStrike" u="none">
                <a:solidFill>
                  <a:srgbClr val="ffffff"/>
                </a:solidFill>
                <a:effectLst/>
                <a:highlight>
                  <a:srgbClr val="0d84a1"/>
                </a:highlight>
                <a:uFillTx/>
                <a:latin typeface="Noto Sans"/>
              </a:rPr>
              <a:t>Click to edit the title text format</a:t>
            </a:r>
            <a:endParaRPr b="1" lang="en-US" sz="5400" strike="noStrike" u="none">
              <a:solidFill>
                <a:srgbClr val="ffffff"/>
              </a:solidFill>
              <a:effectLst/>
              <a:highlight>
                <a:srgbClr val="0d84a1"/>
              </a:highlight>
              <a:uFillTx/>
              <a:latin typeface="Noto Sans"/>
            </a:endParaRPr>
          </a:p>
        </p:txBody>
      </p:sp>
      <p:sp>
        <p:nvSpPr>
          <p:cNvPr id="49" name="PlaceHolder 2"/>
          <p:cNvSpPr>
            <a:spLocks noGrp="1"/>
          </p:cNvSpPr>
          <p:nvPr>
            <p:ph type="body"/>
          </p:nvPr>
        </p:nvSpPr>
        <p:spPr>
          <a:xfrm>
            <a:off x="504000" y="1440000"/>
            <a:ext cx="9072000" cy="36000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Noto Sans"/>
              </a:rPr>
              <a:t>Click to edit the outline text format</a:t>
            </a:r>
            <a:endParaRPr b="0" lang="en-US" sz="3200" strike="noStrike" u="none">
              <a:solidFill>
                <a:srgbClr val="000000"/>
              </a:solidFill>
              <a:effectLst/>
              <a:uFillTx/>
              <a:latin typeface="Noto Sans"/>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Noto Sans"/>
              </a:rPr>
              <a:t>Second Outline Level</a:t>
            </a:r>
            <a:endParaRPr b="0" lang="en-US" sz="2800" strike="noStrike" u="none">
              <a:solidFill>
                <a:srgbClr val="000000"/>
              </a:solidFill>
              <a:effectLst/>
              <a:uFillTx/>
              <a:latin typeface="Noto Sans"/>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Noto Sans"/>
              </a:rPr>
              <a:t>Third Outline Level</a:t>
            </a:r>
            <a:endParaRPr b="0" lang="en-US" sz="2400" strike="noStrike" u="none">
              <a:solidFill>
                <a:srgbClr val="000000"/>
              </a:solidFill>
              <a:effectLst/>
              <a:uFillTx/>
              <a:latin typeface="Noto Sans"/>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Noto Sans"/>
              </a:rPr>
              <a:t>Fourth Outline Level</a:t>
            </a:r>
            <a:endParaRPr b="0" lang="en-US" sz="2000" strike="noStrike" u="none">
              <a:solidFill>
                <a:srgbClr val="000000"/>
              </a:solidFill>
              <a:effectLst/>
              <a:uFillTx/>
              <a:latin typeface="Noto Sans"/>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Noto Sans"/>
              </a:rPr>
              <a:t>Fifth Outline Level</a:t>
            </a:r>
            <a:endParaRPr b="0" lang="en-US" sz="2000" strike="noStrike" u="none">
              <a:solidFill>
                <a:srgbClr val="000000"/>
              </a:solidFill>
              <a:effectLst/>
              <a:uFillTx/>
              <a:latin typeface="Noto Sans"/>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Noto Sans"/>
              </a:rPr>
              <a:t>Sixth Outline Level</a:t>
            </a:r>
            <a:endParaRPr b="0" lang="en-US" sz="2000" strike="noStrike" u="none">
              <a:solidFill>
                <a:srgbClr val="000000"/>
              </a:solidFill>
              <a:effectLst/>
              <a:uFillTx/>
              <a:latin typeface="Noto Sans"/>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Noto Sans"/>
              </a:rPr>
              <a:t>Seventh Outline Level</a:t>
            </a:r>
            <a:endParaRPr b="0" lang="en-US" sz="2000" strike="noStrike" u="none">
              <a:solidFill>
                <a:srgbClr val="000000"/>
              </a:solidFill>
              <a:effectLst/>
              <a:uFillTx/>
              <a:latin typeface="Noto Sans"/>
            </a:endParaRPr>
          </a:p>
        </p:txBody>
      </p:sp>
      <p:sp>
        <p:nvSpPr>
          <p:cNvPr id="50" name="PlaceHolder 3"/>
          <p:cNvSpPr>
            <a:spLocks noGrp="1"/>
          </p:cNvSpPr>
          <p:nvPr>
            <p:ph type="dt" idx="19"/>
          </p:nvPr>
        </p:nvSpPr>
        <p:spPr>
          <a:xfrm>
            <a:off x="504000" y="5328000"/>
            <a:ext cx="2347200" cy="216000"/>
          </a:xfrm>
          <a:prstGeom prst="rect">
            <a:avLst/>
          </a:prstGeom>
          <a:noFill/>
          <a:ln w="0">
            <a:noFill/>
          </a:ln>
        </p:spPr>
        <p:txBody>
          <a:bodyPr lIns="0" rIns="0" tIns="0" bIns="0" anchor="t">
            <a:spAutoFit/>
          </a:bodyPr>
          <a:lstStyle>
            <a:lvl1pPr indent="0">
              <a:buNone/>
              <a:defRPr b="0" lang="en-US" sz="1400" strike="noStrike" u="none">
                <a:solidFill>
                  <a:srgbClr val="000000"/>
                </a:solidFill>
                <a:effectLst/>
                <a:uFillTx/>
                <a:latin typeface="Noto Sans"/>
              </a:defRPr>
            </a:lvl1pPr>
          </a:lstStyle>
          <a:p>
            <a:pPr indent="0">
              <a:buNone/>
            </a:pPr>
            <a:r>
              <a:rPr b="0" lang="en-US" sz="1400" strike="noStrike" u="none">
                <a:solidFill>
                  <a:srgbClr val="000000"/>
                </a:solidFill>
                <a:effectLst/>
                <a:uFillTx/>
                <a:latin typeface="Noto Sans"/>
              </a:rPr>
              <a:t>&lt;date/time&gt;</a:t>
            </a:r>
            <a:endParaRPr b="0" lang="en-US" sz="1400" strike="noStrike" u="none">
              <a:solidFill>
                <a:srgbClr val="000000"/>
              </a:solidFill>
              <a:effectLst/>
              <a:uFillTx/>
              <a:latin typeface="Noto Sans"/>
            </a:endParaRPr>
          </a:p>
        </p:txBody>
      </p:sp>
      <p:sp>
        <p:nvSpPr>
          <p:cNvPr id="51" name="PlaceHolder 4"/>
          <p:cNvSpPr>
            <a:spLocks noGrp="1"/>
          </p:cNvSpPr>
          <p:nvPr>
            <p:ph type="ftr" idx="20"/>
          </p:nvPr>
        </p:nvSpPr>
        <p:spPr>
          <a:xfrm>
            <a:off x="3420000" y="5328000"/>
            <a:ext cx="3240000" cy="216000"/>
          </a:xfrm>
          <a:prstGeom prst="rect">
            <a:avLst/>
          </a:prstGeom>
          <a:noFill/>
          <a:ln w="0">
            <a:noFill/>
          </a:ln>
        </p:spPr>
        <p:txBody>
          <a:bodyPr lIns="0" rIns="0" tIns="0" bIns="0" anchor="t">
            <a:spAutoFit/>
          </a:bodyPr>
          <a:lstStyle>
            <a:lvl1pPr indent="0" algn="ctr">
              <a:buNone/>
              <a:defRPr b="0" lang="en-US" sz="1400" strike="noStrike" u="none">
                <a:solidFill>
                  <a:srgbClr val="000000"/>
                </a:solidFill>
                <a:effectLst/>
                <a:uFillTx/>
                <a:latin typeface="Noto Sans"/>
              </a:defRPr>
            </a:lvl1pPr>
          </a:lstStyle>
          <a:p>
            <a:pPr indent="0" algn="ctr">
              <a:buNone/>
            </a:pPr>
            <a:r>
              <a:rPr b="0" lang="en-US" sz="1400" strike="noStrike" u="none">
                <a:solidFill>
                  <a:srgbClr val="000000"/>
                </a:solidFill>
                <a:effectLst/>
                <a:uFillTx/>
                <a:latin typeface="Noto Sans"/>
              </a:rPr>
              <a:t>&lt;footer&gt;</a:t>
            </a:r>
            <a:endParaRPr b="0" lang="en-US" sz="1400" strike="noStrike" u="none">
              <a:solidFill>
                <a:srgbClr val="000000"/>
              </a:solidFill>
              <a:effectLst/>
              <a:uFillTx/>
              <a:latin typeface="Noto Sans"/>
            </a:endParaRPr>
          </a:p>
        </p:txBody>
      </p:sp>
      <p:sp>
        <p:nvSpPr>
          <p:cNvPr id="52" name="PlaceHolder 5"/>
          <p:cNvSpPr>
            <a:spLocks noGrp="1"/>
          </p:cNvSpPr>
          <p:nvPr>
            <p:ph type="sldNum" idx="21"/>
          </p:nvPr>
        </p:nvSpPr>
        <p:spPr>
          <a:xfrm>
            <a:off x="7228800" y="5328000"/>
            <a:ext cx="2347200" cy="216000"/>
          </a:xfrm>
          <a:prstGeom prst="rect">
            <a:avLst/>
          </a:prstGeom>
          <a:noFill/>
          <a:ln w="0">
            <a:noFill/>
          </a:ln>
        </p:spPr>
        <p:txBody>
          <a:bodyPr lIns="0" rIns="0" tIns="0" bIns="0" anchor="t">
            <a:spAutoFit/>
          </a:bodyPr>
          <a:lstStyle>
            <a:lvl1pPr indent="0" algn="r">
              <a:buNone/>
              <a:defRPr b="0" lang="en-US" sz="1400" strike="noStrike" u="none">
                <a:solidFill>
                  <a:srgbClr val="ffffff"/>
                </a:solidFill>
                <a:effectLst/>
                <a:uFillTx/>
                <a:latin typeface="Noto Sans"/>
              </a:defRPr>
            </a:lvl1pPr>
          </a:lstStyle>
          <a:p>
            <a:pPr indent="0" algn="r">
              <a:buNone/>
            </a:pPr>
            <a:fld id="{A7E59330-8E37-4AD2-AE29-F45182F1BAF1}" type="slidenum">
              <a:rPr b="0" lang="en-US" sz="1400" strike="noStrike" u="none">
                <a:solidFill>
                  <a:srgbClr val="ffffff"/>
                </a:solidFill>
                <a:effectLst/>
                <a:uFillTx/>
                <a:latin typeface="Noto Sans"/>
              </a:rPr>
              <a:t>&lt;number&gt;</a:t>
            </a:fld>
            <a:endParaRPr b="0" lang="en-US" sz="1400" strike="noStrike" u="none">
              <a:solidFill>
                <a:srgbClr val="000000"/>
              </a:solidFill>
              <a:effectLst/>
              <a:uFillTx/>
              <a:latin typeface="Noto Sans"/>
            </a:endParaRPr>
          </a:p>
        </p:txBody>
      </p:sp>
    </p:spTree>
  </p:cSld>
  <p:clrMap bg1="lt1" tx1="dk1" bg2="lt2" tx2="dk2" accent1="accent1" accent2="accent2" accent3="accent3" accent4="accent4" accent5="accent5" accent6="accent6" hlink="hlink" folHlink="folHlink"/>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
          <p:cNvSpPr/>
          <p:nvPr/>
        </p:nvSpPr>
        <p:spPr>
          <a:xfrm>
            <a:off x="0" y="0"/>
            <a:ext cx="10080360" cy="1645920"/>
          </a:xfrm>
          <a:custGeom>
            <a:avLst/>
            <a:gdLst/>
            <a:ahLst/>
            <a:rect l="0" t="0" r="r" b="b"/>
            <a:pathLst>
              <a:path w="28001" h="4572">
                <a:moveTo>
                  <a:pt x="0" y="4572"/>
                </a:moveTo>
                <a:lnTo>
                  <a:pt x="0" y="0"/>
                </a:lnTo>
                <a:lnTo>
                  <a:pt x="28001" y="0"/>
                </a:lnTo>
                <a:lnTo>
                  <a:pt x="0" y="4572"/>
                </a:lnTo>
                <a:close/>
              </a:path>
            </a:pathLst>
          </a:custGeom>
          <a:solidFill>
            <a:srgbClr val="0d84a1"/>
          </a:solidFill>
          <a:ln w="0">
            <a:noFill/>
          </a:ln>
        </p:spPr>
        <p:txBody>
          <a:bodyPr lIns="0" rIns="0" tIns="0" bIns="0" anchor="ctr">
            <a:noAutofit/>
          </a:bodyPr>
          <a:p>
            <a:pPr algn="ctr"/>
            <a:endParaRPr b="0" lang="en-US" sz="1800" strike="noStrike" u="none">
              <a:solidFill>
                <a:srgbClr val="ffffff"/>
              </a:solidFill>
              <a:effectLst/>
              <a:uFillTx/>
              <a:latin typeface="Noto Sans"/>
            </a:endParaRPr>
          </a:p>
        </p:txBody>
      </p:sp>
      <p:sp>
        <p:nvSpPr>
          <p:cNvPr id="54" name=""/>
          <p:cNvSpPr/>
          <p:nvPr/>
        </p:nvSpPr>
        <p:spPr>
          <a:xfrm>
            <a:off x="4104000" y="4842000"/>
            <a:ext cx="5976360" cy="828360"/>
          </a:xfrm>
          <a:custGeom>
            <a:avLst/>
            <a:gdLst/>
            <a:ahLst/>
            <a:rect l="0" t="0" r="r" b="b"/>
            <a:pathLst>
              <a:path w="16601" h="2301">
                <a:moveTo>
                  <a:pt x="0" y="2301"/>
                </a:moveTo>
                <a:lnTo>
                  <a:pt x="16601" y="2301"/>
                </a:lnTo>
                <a:lnTo>
                  <a:pt x="16601" y="0"/>
                </a:lnTo>
                <a:lnTo>
                  <a:pt x="0" y="2301"/>
                </a:lnTo>
                <a:close/>
              </a:path>
            </a:pathLst>
          </a:custGeom>
          <a:solidFill>
            <a:srgbClr val="0d84a1"/>
          </a:solidFill>
          <a:ln w="0">
            <a:noFill/>
          </a:ln>
        </p:spPr>
        <p:txBody>
          <a:bodyPr lIns="0" rIns="0" tIns="0" bIns="0" anchor="ctr">
            <a:noAutofit/>
          </a:bodyPr>
          <a:p>
            <a:pPr algn="ctr"/>
            <a:endParaRPr b="0" lang="en-US" sz="1800" strike="noStrike" u="none">
              <a:solidFill>
                <a:srgbClr val="ffffff"/>
              </a:solidFill>
              <a:effectLst/>
              <a:uFillTx/>
              <a:latin typeface="Noto Sans"/>
            </a:endParaRPr>
          </a:p>
        </p:txBody>
      </p:sp>
      <p:sp>
        <p:nvSpPr>
          <p:cNvPr id="55" name="PlaceHolder 1"/>
          <p:cNvSpPr>
            <a:spLocks noGrp="1"/>
          </p:cNvSpPr>
          <p:nvPr>
            <p:ph type="title"/>
          </p:nvPr>
        </p:nvSpPr>
        <p:spPr>
          <a:xfrm>
            <a:off x="504000" y="216000"/>
            <a:ext cx="9072000" cy="1080000"/>
          </a:xfrm>
          <a:prstGeom prst="rect">
            <a:avLst/>
          </a:prstGeom>
          <a:noFill/>
          <a:ln w="0">
            <a:noFill/>
          </a:ln>
        </p:spPr>
        <p:txBody>
          <a:bodyPr lIns="0" rIns="0" tIns="0" bIns="0" anchor="ctr">
            <a:normAutofit fontScale="77500" lnSpcReduction="19999"/>
          </a:bodyPr>
          <a:p>
            <a:pPr indent="0" algn="ctr">
              <a:buNone/>
            </a:pPr>
            <a:r>
              <a:rPr b="1" lang="en-US" sz="5400" strike="noStrike" u="none">
                <a:solidFill>
                  <a:srgbClr val="ffffff"/>
                </a:solidFill>
                <a:effectLst/>
                <a:highlight>
                  <a:srgbClr val="0d84a1"/>
                </a:highlight>
                <a:uFillTx/>
                <a:latin typeface="Noto Sans"/>
              </a:rPr>
              <a:t>Click to edit the title text format</a:t>
            </a:r>
            <a:endParaRPr b="1" lang="en-US" sz="5400" strike="noStrike" u="none">
              <a:solidFill>
                <a:srgbClr val="ffffff"/>
              </a:solidFill>
              <a:effectLst/>
              <a:highlight>
                <a:srgbClr val="0d84a1"/>
              </a:highlight>
              <a:uFillTx/>
              <a:latin typeface="Noto Sans"/>
            </a:endParaRPr>
          </a:p>
        </p:txBody>
      </p:sp>
      <p:sp>
        <p:nvSpPr>
          <p:cNvPr id="56" name="PlaceHolder 2"/>
          <p:cNvSpPr>
            <a:spLocks noGrp="1"/>
          </p:cNvSpPr>
          <p:nvPr>
            <p:ph type="body"/>
          </p:nvPr>
        </p:nvSpPr>
        <p:spPr>
          <a:xfrm>
            <a:off x="504000" y="1326600"/>
            <a:ext cx="9068400" cy="3287520"/>
          </a:xfrm>
          <a:prstGeom prst="rect">
            <a:avLst/>
          </a:prstGeom>
          <a:noFill/>
          <a:ln w="0">
            <a:noFill/>
          </a:ln>
        </p:spPr>
        <p:txBody>
          <a:bodyPr lIns="0" rIns="0" tIns="0" bIns="0" anchor="t">
            <a:normAutofit/>
          </a:bodyPr>
          <a:p>
            <a:pPr marL="432000" indent="-324000">
              <a:spcBef>
                <a:spcPts val="1417"/>
              </a:spcBef>
              <a:buClr>
                <a:srgbClr val="666666"/>
              </a:buClr>
              <a:buSzPct val="45000"/>
              <a:buFont typeface="Wingdings" charset="2"/>
              <a:buChar char=""/>
            </a:pPr>
            <a:r>
              <a:rPr b="0" lang="en-US" sz="3200" strike="noStrike" u="none">
                <a:solidFill>
                  <a:srgbClr val="666666"/>
                </a:solidFill>
                <a:effectLst/>
                <a:uFillTx/>
                <a:latin typeface="Noto Sans"/>
              </a:rPr>
              <a:t>Click to edit the outline text format</a:t>
            </a:r>
            <a:endParaRPr b="0" lang="en-US" sz="3200" strike="noStrike" u="none">
              <a:solidFill>
                <a:srgbClr val="666666"/>
              </a:solidFill>
              <a:effectLst/>
              <a:uFillTx/>
              <a:latin typeface="Noto Sans"/>
            </a:endParaRPr>
          </a:p>
          <a:p>
            <a:pPr lvl="1" marL="864000" indent="-324000">
              <a:spcBef>
                <a:spcPts val="1134"/>
              </a:spcBef>
              <a:buClr>
                <a:srgbClr val="666666"/>
              </a:buClr>
              <a:buSzPct val="75000"/>
              <a:buFont typeface="Symbol" charset="2"/>
              <a:buChar char=""/>
            </a:pPr>
            <a:r>
              <a:rPr b="0" lang="en-US" sz="2800" strike="noStrike" u="none">
                <a:solidFill>
                  <a:srgbClr val="666666"/>
                </a:solidFill>
                <a:effectLst/>
                <a:uFillTx/>
                <a:latin typeface="Noto Sans"/>
              </a:rPr>
              <a:t>Second Outline Level</a:t>
            </a:r>
            <a:endParaRPr b="0" lang="en-US" sz="2800" strike="noStrike" u="none">
              <a:solidFill>
                <a:srgbClr val="666666"/>
              </a:solidFill>
              <a:effectLst/>
              <a:uFillTx/>
              <a:latin typeface="Noto Sans"/>
            </a:endParaRPr>
          </a:p>
          <a:p>
            <a:pPr lvl="2" marL="1296000" indent="-288000">
              <a:spcBef>
                <a:spcPts val="850"/>
              </a:spcBef>
              <a:buClr>
                <a:srgbClr val="666666"/>
              </a:buClr>
              <a:buSzPct val="45000"/>
              <a:buFont typeface="Wingdings" charset="2"/>
              <a:buChar char=""/>
            </a:pPr>
            <a:r>
              <a:rPr b="0" lang="en-US" sz="2400" strike="noStrike" u="none">
                <a:solidFill>
                  <a:srgbClr val="666666"/>
                </a:solidFill>
                <a:effectLst/>
                <a:uFillTx/>
                <a:latin typeface="Noto Sans"/>
              </a:rPr>
              <a:t>Third Outline Level</a:t>
            </a:r>
            <a:endParaRPr b="0" lang="en-US" sz="2400" strike="noStrike" u="none">
              <a:solidFill>
                <a:srgbClr val="666666"/>
              </a:solidFill>
              <a:effectLst/>
              <a:uFillTx/>
              <a:latin typeface="Noto Sans"/>
            </a:endParaRPr>
          </a:p>
          <a:p>
            <a:pPr lvl="3" marL="1728000" indent="-216000">
              <a:spcBef>
                <a:spcPts val="567"/>
              </a:spcBef>
              <a:buClr>
                <a:srgbClr val="666666"/>
              </a:buClr>
              <a:buSzPct val="75000"/>
              <a:buFont typeface="Symbol" charset="2"/>
              <a:buChar char=""/>
            </a:pPr>
            <a:r>
              <a:rPr b="0" lang="en-US" sz="2000" strike="noStrike" u="none">
                <a:solidFill>
                  <a:srgbClr val="666666"/>
                </a:solidFill>
                <a:effectLst/>
                <a:uFillTx/>
                <a:latin typeface="Noto Sans"/>
              </a:rPr>
              <a:t>Fourth Outline Level</a:t>
            </a:r>
            <a:endParaRPr b="0" lang="en-US" sz="2000" strike="noStrike" u="none">
              <a:solidFill>
                <a:srgbClr val="666666"/>
              </a:solidFill>
              <a:effectLst/>
              <a:uFillTx/>
              <a:latin typeface="Noto Sans"/>
            </a:endParaRPr>
          </a:p>
          <a:p>
            <a:pPr lvl="4" marL="2160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Fifth Outline Level</a:t>
            </a:r>
            <a:endParaRPr b="0" lang="en-US" sz="2000" strike="noStrike" u="none">
              <a:solidFill>
                <a:srgbClr val="666666"/>
              </a:solidFill>
              <a:effectLst/>
              <a:uFillTx/>
              <a:latin typeface="Noto Sans"/>
            </a:endParaRPr>
          </a:p>
          <a:p>
            <a:pPr lvl="5" marL="2592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Sixth Outline Level</a:t>
            </a:r>
            <a:endParaRPr b="0" lang="en-US" sz="2000" strike="noStrike" u="none">
              <a:solidFill>
                <a:srgbClr val="666666"/>
              </a:solidFill>
              <a:effectLst/>
              <a:uFillTx/>
              <a:latin typeface="Noto Sans"/>
            </a:endParaRPr>
          </a:p>
          <a:p>
            <a:pPr lvl="6" marL="3024000" indent="-216000">
              <a:spcBef>
                <a:spcPts val="283"/>
              </a:spcBef>
              <a:buClr>
                <a:srgbClr val="666666"/>
              </a:buClr>
              <a:buSzPct val="45000"/>
              <a:buFont typeface="Wingdings" charset="2"/>
              <a:buChar char=""/>
            </a:pPr>
            <a:r>
              <a:rPr b="0" lang="en-US" sz="2000" strike="noStrike" u="none">
                <a:solidFill>
                  <a:srgbClr val="666666"/>
                </a:solidFill>
                <a:effectLst/>
                <a:uFillTx/>
                <a:latin typeface="Noto Sans"/>
              </a:rPr>
              <a:t>Seventh Outline Level</a:t>
            </a:r>
            <a:endParaRPr b="0" lang="en-US" sz="2000" strike="noStrike" u="none">
              <a:solidFill>
                <a:srgbClr val="666666"/>
              </a:solidFill>
              <a:effectLst/>
              <a:uFillTx/>
              <a:latin typeface="Noto Sans"/>
            </a:endParaRPr>
          </a:p>
        </p:txBody>
      </p:sp>
      <p:sp>
        <p:nvSpPr>
          <p:cNvPr id="57" name="PlaceHolder 3"/>
          <p:cNvSpPr>
            <a:spLocks noGrp="1"/>
          </p:cNvSpPr>
          <p:nvPr>
            <p:ph type="dt" idx="22"/>
          </p:nvPr>
        </p:nvSpPr>
        <p:spPr>
          <a:xfrm>
            <a:off x="504000" y="5328000"/>
            <a:ext cx="2347200" cy="216000"/>
          </a:xfrm>
          <a:prstGeom prst="rect">
            <a:avLst/>
          </a:prstGeom>
          <a:noFill/>
          <a:ln w="0">
            <a:noFill/>
          </a:ln>
        </p:spPr>
        <p:txBody>
          <a:bodyPr lIns="0" rIns="0" tIns="0" bIns="0" anchor="t">
            <a:spAutoFit/>
          </a:bodyPr>
          <a:lstStyle>
            <a:lvl1pPr indent="0">
              <a:buNone/>
              <a:defRPr b="0" lang="en-US" sz="1400" strike="noStrike" u="none">
                <a:solidFill>
                  <a:srgbClr val="000000"/>
                </a:solidFill>
                <a:effectLst/>
                <a:uFillTx/>
                <a:latin typeface="Noto Sans"/>
              </a:defRPr>
            </a:lvl1pPr>
          </a:lstStyle>
          <a:p>
            <a:pPr indent="0">
              <a:buNone/>
            </a:pPr>
            <a:r>
              <a:rPr b="0" lang="en-US" sz="1400" strike="noStrike" u="none">
                <a:solidFill>
                  <a:srgbClr val="000000"/>
                </a:solidFill>
                <a:effectLst/>
                <a:uFillTx/>
                <a:latin typeface="Noto Sans"/>
              </a:rPr>
              <a:t>&lt;date/time&gt;</a:t>
            </a:r>
            <a:endParaRPr b="0" lang="en-US" sz="1400" strike="noStrike" u="none">
              <a:solidFill>
                <a:srgbClr val="000000"/>
              </a:solidFill>
              <a:effectLst/>
              <a:uFillTx/>
              <a:latin typeface="Noto Sans"/>
            </a:endParaRPr>
          </a:p>
        </p:txBody>
      </p:sp>
      <p:sp>
        <p:nvSpPr>
          <p:cNvPr id="58" name="PlaceHolder 4"/>
          <p:cNvSpPr>
            <a:spLocks noGrp="1"/>
          </p:cNvSpPr>
          <p:nvPr>
            <p:ph type="ftr" idx="23"/>
          </p:nvPr>
        </p:nvSpPr>
        <p:spPr>
          <a:xfrm>
            <a:off x="3420000" y="5328000"/>
            <a:ext cx="3240000" cy="216000"/>
          </a:xfrm>
          <a:prstGeom prst="rect">
            <a:avLst/>
          </a:prstGeom>
          <a:noFill/>
          <a:ln w="0">
            <a:noFill/>
          </a:ln>
        </p:spPr>
        <p:txBody>
          <a:bodyPr lIns="0" rIns="0" tIns="0" bIns="0" anchor="t">
            <a:spAutoFit/>
          </a:bodyPr>
          <a:lstStyle>
            <a:lvl1pPr indent="0" algn="ctr">
              <a:buNone/>
              <a:defRPr b="0" lang="en-US" sz="1400" strike="noStrike" u="none">
                <a:solidFill>
                  <a:srgbClr val="000000"/>
                </a:solidFill>
                <a:effectLst/>
                <a:uFillTx/>
                <a:latin typeface="Noto Sans"/>
              </a:defRPr>
            </a:lvl1pPr>
          </a:lstStyle>
          <a:p>
            <a:pPr indent="0" algn="ctr">
              <a:buNone/>
            </a:pPr>
            <a:r>
              <a:rPr b="0" lang="en-US" sz="1400" strike="noStrike" u="none">
                <a:solidFill>
                  <a:srgbClr val="000000"/>
                </a:solidFill>
                <a:effectLst/>
                <a:uFillTx/>
                <a:latin typeface="Noto Sans"/>
              </a:rPr>
              <a:t>&lt;footer&gt;</a:t>
            </a:r>
            <a:endParaRPr b="0" lang="en-US" sz="1400" strike="noStrike" u="none">
              <a:solidFill>
                <a:srgbClr val="000000"/>
              </a:solidFill>
              <a:effectLst/>
              <a:uFillTx/>
              <a:latin typeface="Noto Sans"/>
            </a:endParaRPr>
          </a:p>
        </p:txBody>
      </p:sp>
      <p:sp>
        <p:nvSpPr>
          <p:cNvPr id="59" name="PlaceHolder 5"/>
          <p:cNvSpPr>
            <a:spLocks noGrp="1"/>
          </p:cNvSpPr>
          <p:nvPr>
            <p:ph type="sldNum" idx="24"/>
          </p:nvPr>
        </p:nvSpPr>
        <p:spPr>
          <a:xfrm>
            <a:off x="7228800" y="5328000"/>
            <a:ext cx="2347200" cy="216000"/>
          </a:xfrm>
          <a:prstGeom prst="rect">
            <a:avLst/>
          </a:prstGeom>
          <a:noFill/>
          <a:ln w="0">
            <a:noFill/>
          </a:ln>
        </p:spPr>
        <p:txBody>
          <a:bodyPr lIns="0" rIns="0" tIns="0" bIns="0" anchor="t">
            <a:spAutoFit/>
          </a:bodyPr>
          <a:lstStyle>
            <a:lvl1pPr indent="0" algn="r">
              <a:buNone/>
              <a:defRPr b="0" lang="en-US" sz="1400" strike="noStrike" u="none">
                <a:solidFill>
                  <a:srgbClr val="ffffff"/>
                </a:solidFill>
                <a:effectLst/>
                <a:uFillTx/>
                <a:latin typeface="Noto Sans"/>
              </a:defRPr>
            </a:lvl1pPr>
          </a:lstStyle>
          <a:p>
            <a:pPr indent="0" algn="r">
              <a:buNone/>
            </a:pPr>
            <a:fld id="{08304D9E-F01D-479D-95A7-F38660DEDE71}" type="slidenum">
              <a:rPr b="0" lang="en-US" sz="1400" strike="noStrike" u="none">
                <a:solidFill>
                  <a:srgbClr val="ffffff"/>
                </a:solidFill>
                <a:effectLst/>
                <a:uFillTx/>
                <a:latin typeface="Noto Sans"/>
              </a:rPr>
              <a:t>&lt;number&gt;</a:t>
            </a:fld>
            <a:endParaRPr b="0" lang="en-US" sz="1400" strike="noStrike" u="none">
              <a:solidFill>
                <a:srgbClr val="000000"/>
              </a:solidFill>
              <a:effectLst/>
              <a:uFillTx/>
              <a:latin typeface="Noto Sans"/>
            </a:endParaRPr>
          </a:p>
        </p:txBody>
      </p:sp>
    </p:spTree>
  </p:cSld>
  <p:clrMap bg1="lt1" tx1="dk1" bg2="lt2" tx2="dk2" accent1="accent1" accent2="accent2" accent3="accent3" accent4="accent4" accent5="accent5" accent6="accent6" hlink="hlink" folHlink="folHlink"/>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video" Target="../media/media10.mp4"/><Relationship Id="rId2" Type="http://schemas.microsoft.com/office/2007/relationships/media" Target="../media/media10.mp4"/><Relationship Id="rId3" Type="http://schemas.openxmlformats.org/officeDocument/2006/relationships/image" Target="../media/image11.png"/><Relationship Id="rId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
          <p:cNvSpPr/>
          <p:nvPr/>
        </p:nvSpPr>
        <p:spPr>
          <a:xfrm>
            <a:off x="720000" y="3204000"/>
            <a:ext cx="6624000" cy="0"/>
          </a:xfrm>
          <a:prstGeom prst="line">
            <a:avLst/>
          </a:prstGeom>
          <a:ln cap="rnd" w="36000">
            <a:solidFill>
              <a:srgbClr val="ffffff"/>
            </a:solidFill>
            <a:round/>
          </a:ln>
        </p:spPr>
        <p:style>
          <a:lnRef idx="0"/>
          <a:fillRef idx="0"/>
          <a:effectRef idx="0"/>
          <a:fontRef idx="minor"/>
        </p:style>
        <p:txBody>
          <a:bodyPr lIns="0" rIns="0" tIns="0" bIns="0" anchor="ctr">
            <a:noAutofit/>
          </a:bodyPr>
          <a:p>
            <a:pPr algn="ctr"/>
            <a:endParaRPr b="0" lang="en-US" sz="1800" strike="noStrike" u="none">
              <a:solidFill>
                <a:srgbClr val="0d84a1"/>
              </a:solidFill>
              <a:effectLst/>
              <a:uFillTx/>
              <a:latin typeface="Noto Sans"/>
            </a:endParaRPr>
          </a:p>
        </p:txBody>
      </p:sp>
      <p:sp>
        <p:nvSpPr>
          <p:cNvPr id="73" name="PlaceHolder 1"/>
          <p:cNvSpPr>
            <a:spLocks noGrp="1"/>
          </p:cNvSpPr>
          <p:nvPr>
            <p:ph type="title"/>
          </p:nvPr>
        </p:nvSpPr>
        <p:spPr>
          <a:xfrm>
            <a:off x="720000" y="576000"/>
            <a:ext cx="8640000" cy="2520000"/>
          </a:xfrm>
          <a:prstGeom prst="rect">
            <a:avLst/>
          </a:prstGeom>
          <a:noFill/>
          <a:ln w="0">
            <a:noFill/>
          </a:ln>
        </p:spPr>
        <p:txBody>
          <a:bodyPr lIns="0" rIns="0" tIns="0" bIns="0" anchor="ctr">
            <a:normAutofit/>
          </a:bodyPr>
          <a:p>
            <a:pPr indent="0">
              <a:buNone/>
            </a:pPr>
            <a:r>
              <a:rPr b="1" lang="en-US" sz="7200" strike="noStrike" u="none">
                <a:solidFill>
                  <a:srgbClr val="ffffff"/>
                </a:solidFill>
                <a:effectLst/>
                <a:uFillTx/>
                <a:latin typeface="Noto Sans"/>
              </a:rPr>
              <a:t>EduScale Engine</a:t>
            </a:r>
            <a:endParaRPr b="1" lang="en-US" sz="7200" strike="noStrike" u="none">
              <a:solidFill>
                <a:srgbClr val="ffffff"/>
              </a:solidFill>
              <a:effectLst/>
              <a:uFillTx/>
              <a:latin typeface="Noto Sans"/>
            </a:endParaRPr>
          </a:p>
        </p:txBody>
      </p:sp>
      <p:sp>
        <p:nvSpPr>
          <p:cNvPr id="74" name="PlaceHolder 2"/>
          <p:cNvSpPr>
            <a:spLocks noGrp="1"/>
          </p:cNvSpPr>
          <p:nvPr>
            <p:ph/>
          </p:nvPr>
        </p:nvSpPr>
        <p:spPr>
          <a:xfrm>
            <a:off x="720000" y="3312000"/>
            <a:ext cx="6840000" cy="1980000"/>
          </a:xfrm>
          <a:prstGeom prst="rect">
            <a:avLst/>
          </a:prstGeom>
          <a:noFill/>
          <a:ln w="0">
            <a:noFill/>
          </a:ln>
        </p:spPr>
        <p:txBody>
          <a:bodyPr lIns="0" rIns="0" tIns="0" bIns="0" anchor="t">
            <a:normAutofit/>
          </a:bodyPr>
          <a:p>
            <a:pPr indent="0">
              <a:spcBef>
                <a:spcPts val="1417"/>
              </a:spcBef>
              <a:buNone/>
            </a:pPr>
            <a:r>
              <a:rPr b="0" lang="en-US" sz="3200" strike="noStrike" u="none">
                <a:solidFill>
                  <a:srgbClr val="ffffff"/>
                </a:solidFill>
                <a:effectLst/>
                <a:uFillTx/>
                <a:latin typeface="Noto Sans"/>
              </a:rPr>
              <a:t>Chow Mein</a:t>
            </a:r>
            <a:endParaRPr b="0" lang="en-US" sz="3200" strike="noStrike" u="none">
              <a:solidFill>
                <a:srgbClr val="ffffff"/>
              </a:solidFill>
              <a:effectLst/>
              <a:uFillTx/>
              <a:latin typeface="Noto Sans"/>
            </a:endParaRPr>
          </a:p>
        </p:txBody>
      </p:sp>
    </p:spTree>
  </p:cSld>
  <p:transition>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
          <p:cNvSpPr/>
          <p:nvPr/>
        </p:nvSpPr>
        <p:spPr>
          <a:xfrm>
            <a:off x="4077720" y="720000"/>
            <a:ext cx="1920960" cy="1486080"/>
          </a:xfrm>
          <a:custGeom>
            <a:avLst/>
            <a:gdLst/>
            <a:ahLst/>
            <a:rect l="0" t="0" r="r" b="b"/>
            <a:pathLst>
              <a:path w="5336" h="4128">
                <a:moveTo>
                  <a:pt x="0" y="2670"/>
                </a:moveTo>
                <a:cubicBezTo>
                  <a:pt x="0" y="2604"/>
                  <a:pt x="22" y="2554"/>
                  <a:pt x="66" y="2519"/>
                </a:cubicBezTo>
                <a:cubicBezTo>
                  <a:pt x="100" y="2482"/>
                  <a:pt x="150" y="2463"/>
                  <a:pt x="216" y="2463"/>
                </a:cubicBezTo>
                <a:lnTo>
                  <a:pt x="729" y="2463"/>
                </a:lnTo>
                <a:cubicBezTo>
                  <a:pt x="788" y="2463"/>
                  <a:pt x="838" y="2482"/>
                  <a:pt x="877" y="2522"/>
                </a:cubicBezTo>
                <a:cubicBezTo>
                  <a:pt x="916" y="2561"/>
                  <a:pt x="936" y="2610"/>
                  <a:pt x="936" y="2670"/>
                </a:cubicBezTo>
                <a:cubicBezTo>
                  <a:pt x="936" y="2729"/>
                  <a:pt x="915" y="2779"/>
                  <a:pt x="874" y="2820"/>
                </a:cubicBezTo>
                <a:cubicBezTo>
                  <a:pt x="834" y="2861"/>
                  <a:pt x="785" y="2881"/>
                  <a:pt x="729" y="2881"/>
                </a:cubicBezTo>
                <a:lnTo>
                  <a:pt x="216" y="2881"/>
                </a:lnTo>
                <a:cubicBezTo>
                  <a:pt x="157" y="2881"/>
                  <a:pt x="106" y="2861"/>
                  <a:pt x="63" y="2820"/>
                </a:cubicBezTo>
                <a:cubicBezTo>
                  <a:pt x="21" y="2779"/>
                  <a:pt x="0" y="2729"/>
                  <a:pt x="0" y="2670"/>
                </a:cubicBezTo>
                <a:moveTo>
                  <a:pt x="226" y="3917"/>
                </a:moveTo>
                <a:cubicBezTo>
                  <a:pt x="226" y="3860"/>
                  <a:pt x="248" y="3810"/>
                  <a:pt x="292" y="3766"/>
                </a:cubicBezTo>
                <a:cubicBezTo>
                  <a:pt x="332" y="3729"/>
                  <a:pt x="382" y="3710"/>
                  <a:pt x="442" y="3710"/>
                </a:cubicBezTo>
                <a:lnTo>
                  <a:pt x="4899" y="3710"/>
                </a:lnTo>
                <a:cubicBezTo>
                  <a:pt x="4958" y="3710"/>
                  <a:pt x="5008" y="3729"/>
                  <a:pt x="5049" y="3769"/>
                </a:cubicBezTo>
                <a:cubicBezTo>
                  <a:pt x="5090" y="3808"/>
                  <a:pt x="5110" y="3856"/>
                  <a:pt x="5110" y="3914"/>
                </a:cubicBezTo>
                <a:cubicBezTo>
                  <a:pt x="5110" y="3972"/>
                  <a:pt x="5090" y="4022"/>
                  <a:pt x="5049" y="4065"/>
                </a:cubicBezTo>
                <a:cubicBezTo>
                  <a:pt x="5008" y="4107"/>
                  <a:pt x="4958" y="4128"/>
                  <a:pt x="4899" y="4128"/>
                </a:cubicBezTo>
                <a:lnTo>
                  <a:pt x="442" y="4128"/>
                </a:lnTo>
                <a:cubicBezTo>
                  <a:pt x="382" y="4128"/>
                  <a:pt x="331" y="4108"/>
                  <a:pt x="289" y="4067"/>
                </a:cubicBezTo>
                <a:cubicBezTo>
                  <a:pt x="247" y="4026"/>
                  <a:pt x="226" y="3976"/>
                  <a:pt x="226" y="3917"/>
                </a:cubicBezTo>
                <a:moveTo>
                  <a:pt x="729" y="936"/>
                </a:moveTo>
                <a:cubicBezTo>
                  <a:pt x="729" y="873"/>
                  <a:pt x="748" y="824"/>
                  <a:pt x="785" y="790"/>
                </a:cubicBezTo>
                <a:cubicBezTo>
                  <a:pt x="826" y="746"/>
                  <a:pt x="876" y="724"/>
                  <a:pt x="936" y="724"/>
                </a:cubicBezTo>
                <a:cubicBezTo>
                  <a:pt x="995" y="724"/>
                  <a:pt x="1045" y="746"/>
                  <a:pt x="1086" y="790"/>
                </a:cubicBezTo>
                <a:lnTo>
                  <a:pt x="1439" y="1147"/>
                </a:lnTo>
                <a:cubicBezTo>
                  <a:pt x="1483" y="1188"/>
                  <a:pt x="1505" y="1236"/>
                  <a:pt x="1505" y="1293"/>
                </a:cubicBezTo>
                <a:cubicBezTo>
                  <a:pt x="1505" y="1355"/>
                  <a:pt x="1485" y="1406"/>
                  <a:pt x="1446" y="1446"/>
                </a:cubicBezTo>
                <a:cubicBezTo>
                  <a:pt x="1407" y="1485"/>
                  <a:pt x="1357" y="1504"/>
                  <a:pt x="1298" y="1504"/>
                </a:cubicBezTo>
                <a:cubicBezTo>
                  <a:pt x="1244" y="1504"/>
                  <a:pt x="1196" y="1484"/>
                  <a:pt x="1152" y="1443"/>
                </a:cubicBezTo>
                <a:lnTo>
                  <a:pt x="785" y="1086"/>
                </a:lnTo>
                <a:cubicBezTo>
                  <a:pt x="748" y="1052"/>
                  <a:pt x="729" y="1001"/>
                  <a:pt x="729" y="936"/>
                </a:cubicBezTo>
                <a:moveTo>
                  <a:pt x="1363" y="2671"/>
                </a:moveTo>
                <a:cubicBezTo>
                  <a:pt x="1363" y="2884"/>
                  <a:pt x="1407" y="3075"/>
                  <a:pt x="1495" y="3245"/>
                </a:cubicBezTo>
                <a:cubicBezTo>
                  <a:pt x="1501" y="3266"/>
                  <a:pt x="1522" y="3277"/>
                  <a:pt x="1556" y="3277"/>
                </a:cubicBezTo>
                <a:lnTo>
                  <a:pt x="1961" y="3277"/>
                </a:lnTo>
                <a:cubicBezTo>
                  <a:pt x="1980" y="3277"/>
                  <a:pt x="1992" y="3272"/>
                  <a:pt x="1996" y="3261"/>
                </a:cubicBezTo>
                <a:cubicBezTo>
                  <a:pt x="2001" y="3250"/>
                  <a:pt x="1996" y="3237"/>
                  <a:pt x="1980" y="3221"/>
                </a:cubicBezTo>
                <a:cubicBezTo>
                  <a:pt x="1848" y="3061"/>
                  <a:pt x="1783" y="2878"/>
                  <a:pt x="1783" y="2671"/>
                </a:cubicBezTo>
                <a:cubicBezTo>
                  <a:pt x="1783" y="2426"/>
                  <a:pt x="1870" y="2218"/>
                  <a:pt x="2046" y="2047"/>
                </a:cubicBezTo>
                <a:cubicBezTo>
                  <a:pt x="2221" y="1876"/>
                  <a:pt x="2430" y="1791"/>
                  <a:pt x="2671" y="1791"/>
                </a:cubicBezTo>
                <a:cubicBezTo>
                  <a:pt x="2916" y="1791"/>
                  <a:pt x="3123" y="1876"/>
                  <a:pt x="3294" y="2047"/>
                </a:cubicBezTo>
                <a:cubicBezTo>
                  <a:pt x="3465" y="2218"/>
                  <a:pt x="3550" y="2426"/>
                  <a:pt x="3550" y="2671"/>
                </a:cubicBezTo>
                <a:cubicBezTo>
                  <a:pt x="3550" y="2881"/>
                  <a:pt x="3486" y="3064"/>
                  <a:pt x="3357" y="3221"/>
                </a:cubicBezTo>
                <a:cubicBezTo>
                  <a:pt x="3348" y="3237"/>
                  <a:pt x="3343" y="3246"/>
                  <a:pt x="3343" y="3249"/>
                </a:cubicBezTo>
                <a:cubicBezTo>
                  <a:pt x="3343" y="3255"/>
                  <a:pt x="3346" y="3262"/>
                  <a:pt x="3350" y="3268"/>
                </a:cubicBezTo>
                <a:cubicBezTo>
                  <a:pt x="3355" y="3274"/>
                  <a:pt x="3364" y="3277"/>
                  <a:pt x="3376" y="3277"/>
                </a:cubicBezTo>
                <a:lnTo>
                  <a:pt x="3789" y="3277"/>
                </a:lnTo>
                <a:cubicBezTo>
                  <a:pt x="3811" y="3277"/>
                  <a:pt x="3829" y="3266"/>
                  <a:pt x="3841" y="3245"/>
                </a:cubicBezTo>
                <a:cubicBezTo>
                  <a:pt x="3932" y="3072"/>
                  <a:pt x="3977" y="2881"/>
                  <a:pt x="3977" y="2671"/>
                </a:cubicBezTo>
                <a:cubicBezTo>
                  <a:pt x="3977" y="2435"/>
                  <a:pt x="3918" y="2218"/>
                  <a:pt x="3801" y="2017"/>
                </a:cubicBezTo>
                <a:cubicBezTo>
                  <a:pt x="3683" y="1816"/>
                  <a:pt x="3524" y="1657"/>
                  <a:pt x="3324" y="1540"/>
                </a:cubicBezTo>
                <a:cubicBezTo>
                  <a:pt x="3123" y="1422"/>
                  <a:pt x="2905" y="1363"/>
                  <a:pt x="2670" y="1363"/>
                </a:cubicBezTo>
                <a:cubicBezTo>
                  <a:pt x="2435" y="1363"/>
                  <a:pt x="2217" y="1422"/>
                  <a:pt x="2017" y="1540"/>
                </a:cubicBezTo>
                <a:cubicBezTo>
                  <a:pt x="1816" y="1657"/>
                  <a:pt x="1657" y="1816"/>
                  <a:pt x="1540" y="2017"/>
                </a:cubicBezTo>
                <a:cubicBezTo>
                  <a:pt x="1422" y="2218"/>
                  <a:pt x="1363" y="2435"/>
                  <a:pt x="1363" y="2671"/>
                </a:cubicBezTo>
                <a:moveTo>
                  <a:pt x="2460" y="729"/>
                </a:moveTo>
                <a:lnTo>
                  <a:pt x="2460" y="216"/>
                </a:lnTo>
                <a:cubicBezTo>
                  <a:pt x="2460" y="157"/>
                  <a:pt x="2480" y="106"/>
                  <a:pt x="2521" y="64"/>
                </a:cubicBezTo>
                <a:cubicBezTo>
                  <a:pt x="2561" y="21"/>
                  <a:pt x="2611" y="0"/>
                  <a:pt x="2669" y="0"/>
                </a:cubicBezTo>
                <a:cubicBezTo>
                  <a:pt x="2727" y="0"/>
                  <a:pt x="2778" y="21"/>
                  <a:pt x="2821" y="64"/>
                </a:cubicBezTo>
                <a:cubicBezTo>
                  <a:pt x="2865" y="106"/>
                  <a:pt x="2887" y="157"/>
                  <a:pt x="2887" y="216"/>
                </a:cubicBezTo>
                <a:lnTo>
                  <a:pt x="2887" y="729"/>
                </a:lnTo>
                <a:cubicBezTo>
                  <a:pt x="2887" y="788"/>
                  <a:pt x="2865" y="839"/>
                  <a:pt x="2821" y="881"/>
                </a:cubicBezTo>
                <a:cubicBezTo>
                  <a:pt x="2778" y="924"/>
                  <a:pt x="2727" y="945"/>
                  <a:pt x="2669" y="945"/>
                </a:cubicBezTo>
                <a:cubicBezTo>
                  <a:pt x="2611" y="945"/>
                  <a:pt x="2561" y="924"/>
                  <a:pt x="2521" y="881"/>
                </a:cubicBezTo>
                <a:cubicBezTo>
                  <a:pt x="2480" y="839"/>
                  <a:pt x="2460" y="788"/>
                  <a:pt x="2460" y="729"/>
                </a:cubicBezTo>
                <a:moveTo>
                  <a:pt x="3836" y="1293"/>
                </a:moveTo>
                <a:cubicBezTo>
                  <a:pt x="3836" y="1233"/>
                  <a:pt x="3857" y="1185"/>
                  <a:pt x="3898" y="1147"/>
                </a:cubicBezTo>
                <a:lnTo>
                  <a:pt x="4250" y="790"/>
                </a:lnTo>
                <a:cubicBezTo>
                  <a:pt x="4291" y="746"/>
                  <a:pt x="4341" y="724"/>
                  <a:pt x="4401" y="724"/>
                </a:cubicBezTo>
                <a:cubicBezTo>
                  <a:pt x="4463" y="724"/>
                  <a:pt x="4514" y="744"/>
                  <a:pt x="4553" y="785"/>
                </a:cubicBezTo>
                <a:cubicBezTo>
                  <a:pt x="4592" y="826"/>
                  <a:pt x="4612" y="876"/>
                  <a:pt x="4612" y="936"/>
                </a:cubicBezTo>
                <a:cubicBezTo>
                  <a:pt x="4612" y="998"/>
                  <a:pt x="4595" y="1049"/>
                  <a:pt x="4560" y="1086"/>
                </a:cubicBezTo>
                <a:lnTo>
                  <a:pt x="4189" y="1443"/>
                </a:lnTo>
                <a:cubicBezTo>
                  <a:pt x="4148" y="1481"/>
                  <a:pt x="4100" y="1500"/>
                  <a:pt x="4043" y="1500"/>
                </a:cubicBezTo>
                <a:cubicBezTo>
                  <a:pt x="3981" y="1500"/>
                  <a:pt x="3931" y="1481"/>
                  <a:pt x="3893" y="1443"/>
                </a:cubicBezTo>
                <a:cubicBezTo>
                  <a:pt x="3855" y="1406"/>
                  <a:pt x="3836" y="1356"/>
                  <a:pt x="3836" y="1293"/>
                </a:cubicBezTo>
                <a:moveTo>
                  <a:pt x="4405" y="2670"/>
                </a:moveTo>
                <a:cubicBezTo>
                  <a:pt x="4405" y="2604"/>
                  <a:pt x="4426" y="2554"/>
                  <a:pt x="4466" y="2519"/>
                </a:cubicBezTo>
                <a:cubicBezTo>
                  <a:pt x="4501" y="2482"/>
                  <a:pt x="4548" y="2463"/>
                  <a:pt x="4607" y="2463"/>
                </a:cubicBezTo>
                <a:lnTo>
                  <a:pt x="5120" y="2463"/>
                </a:lnTo>
                <a:cubicBezTo>
                  <a:pt x="5179" y="2463"/>
                  <a:pt x="5230" y="2482"/>
                  <a:pt x="5272" y="2522"/>
                </a:cubicBezTo>
                <a:cubicBezTo>
                  <a:pt x="5315" y="2561"/>
                  <a:pt x="5336" y="2610"/>
                  <a:pt x="5336" y="2670"/>
                </a:cubicBezTo>
                <a:cubicBezTo>
                  <a:pt x="5336" y="2729"/>
                  <a:pt x="5315" y="2779"/>
                  <a:pt x="5272" y="2820"/>
                </a:cubicBezTo>
                <a:cubicBezTo>
                  <a:pt x="5230" y="2861"/>
                  <a:pt x="5179" y="2881"/>
                  <a:pt x="5120" y="2881"/>
                </a:cubicBezTo>
                <a:lnTo>
                  <a:pt x="4607" y="2881"/>
                </a:lnTo>
                <a:cubicBezTo>
                  <a:pt x="4551" y="2881"/>
                  <a:pt x="4503" y="2861"/>
                  <a:pt x="4464" y="2820"/>
                </a:cubicBezTo>
                <a:cubicBezTo>
                  <a:pt x="4425" y="2779"/>
                  <a:pt x="4405" y="2729"/>
                  <a:pt x="4405" y="2670"/>
                </a:cubicBezTo>
                <a:close/>
              </a:path>
            </a:pathLst>
          </a:custGeom>
          <a:solidFill>
            <a:srgbClr val="ffffff"/>
          </a:solidFill>
          <a:ln w="0">
            <a:noFill/>
          </a:ln>
        </p:spPr>
        <p:txBody>
          <a:bodyPr lIns="0" rIns="0" tIns="0" bIns="0" anchor="ctr">
            <a:noAutofit/>
          </a:bodyPr>
          <a:p>
            <a:pPr algn="ctr"/>
            <a:endParaRPr b="0" lang="en-US" sz="1800" strike="noStrike" u="none">
              <a:solidFill>
                <a:srgbClr val="0d84a1"/>
              </a:solidFill>
              <a:effectLst/>
              <a:uFillTx/>
              <a:latin typeface="Noto Sans"/>
            </a:endParaRPr>
          </a:p>
        </p:txBody>
      </p:sp>
      <p:sp>
        <p:nvSpPr>
          <p:cNvPr id="76" name="PlaceHolder 1"/>
          <p:cNvSpPr>
            <a:spLocks noGrp="1"/>
          </p:cNvSpPr>
          <p:nvPr>
            <p:ph type="title"/>
          </p:nvPr>
        </p:nvSpPr>
        <p:spPr>
          <a:xfrm>
            <a:off x="540000" y="2340000"/>
            <a:ext cx="9000000" cy="720000"/>
          </a:xfrm>
          <a:prstGeom prst="rect">
            <a:avLst/>
          </a:prstGeom>
          <a:noFill/>
          <a:ln w="0">
            <a:noFill/>
          </a:ln>
        </p:spPr>
        <p:txBody>
          <a:bodyPr lIns="0" rIns="0" tIns="0" bIns="0" anchor="ctr">
            <a:normAutofit/>
          </a:bodyPr>
          <a:p>
            <a:pPr indent="0" algn="ctr">
              <a:buNone/>
            </a:pPr>
            <a:endParaRPr b="1" lang="en-US" sz="4400" strike="noStrike" u="none">
              <a:solidFill>
                <a:srgbClr val="ffffff"/>
              </a:solidFill>
              <a:effectLst/>
              <a:uFillTx/>
              <a:latin typeface="Noto Sans"/>
            </a:endParaRPr>
          </a:p>
        </p:txBody>
      </p:sp>
      <p:sp>
        <p:nvSpPr>
          <p:cNvPr id="77" name="PlaceHolder 2"/>
          <p:cNvSpPr>
            <a:spLocks noGrp="1"/>
          </p:cNvSpPr>
          <p:nvPr>
            <p:ph type="subTitle"/>
          </p:nvPr>
        </p:nvSpPr>
        <p:spPr>
          <a:xfrm>
            <a:off x="540000" y="3240000"/>
            <a:ext cx="9000000" cy="2160000"/>
          </a:xfrm>
          <a:prstGeom prst="rect">
            <a:avLst/>
          </a:prstGeom>
          <a:noFill/>
          <a:ln w="0">
            <a:noFill/>
          </a:ln>
        </p:spPr>
        <p:txBody>
          <a:bodyPr lIns="0" rIns="0" tIns="0" bIns="0" anchor="ctr">
            <a:spAutoFit/>
          </a:bodyPr>
          <a:p>
            <a:pPr indent="0" algn="ctr">
              <a:buNone/>
            </a:pPr>
            <a:endParaRPr b="0" lang="en-US" sz="3200" strike="noStrike" u="none">
              <a:solidFill>
                <a:srgbClr val="ffffff"/>
              </a:solidFill>
              <a:effectLst/>
              <a:uFillTx/>
              <a:latin typeface="Noto Sans"/>
            </a:endParaRPr>
          </a:p>
        </p:txBody>
      </p:sp>
      <p:pic>
        <p:nvPicPr>
          <p:cNvPr id="78" name="" descr=""/>
          <p:cNvPicPr/>
          <p:nvPr/>
        </p:nvPicPr>
        <p:blipFill>
          <a:blip r:embed="rId1"/>
          <a:stretch/>
        </p:blipFill>
        <p:spPr>
          <a:xfrm>
            <a:off x="7560" y="241200"/>
            <a:ext cx="10079640" cy="5189040"/>
          </a:xfrm>
          <a:prstGeom prst="rect">
            <a:avLst/>
          </a:prstGeom>
          <a:noFill/>
          <a:ln w="0">
            <a:noFill/>
          </a:ln>
        </p:spPr>
      </p:pic>
    </p:spTree>
  </p:cSld>
  <p:transition>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540000" y="2340000"/>
            <a:ext cx="9000000" cy="720000"/>
          </a:xfrm>
          <a:prstGeom prst="rect">
            <a:avLst/>
          </a:prstGeom>
          <a:noFill/>
          <a:ln w="0">
            <a:noFill/>
          </a:ln>
        </p:spPr>
        <p:txBody>
          <a:bodyPr lIns="0" rIns="0" tIns="0" bIns="0" anchor="ctr">
            <a:normAutofit/>
          </a:bodyPr>
          <a:p>
            <a:pPr indent="0" algn="ctr">
              <a:buNone/>
            </a:pPr>
            <a:endParaRPr b="1" lang="en-US" sz="4400" strike="noStrike" u="none">
              <a:solidFill>
                <a:srgbClr val="ffffff"/>
              </a:solidFill>
              <a:effectLst/>
              <a:uFillTx/>
              <a:latin typeface="Noto Sans"/>
            </a:endParaRPr>
          </a:p>
        </p:txBody>
      </p:sp>
      <p:sp>
        <p:nvSpPr>
          <p:cNvPr id="80" name="PlaceHolder 2"/>
          <p:cNvSpPr>
            <a:spLocks noGrp="1"/>
          </p:cNvSpPr>
          <p:nvPr>
            <p:ph type="subTitle"/>
          </p:nvPr>
        </p:nvSpPr>
        <p:spPr>
          <a:xfrm>
            <a:off x="540000" y="3240000"/>
            <a:ext cx="9000000" cy="2160000"/>
          </a:xfrm>
          <a:prstGeom prst="rect">
            <a:avLst/>
          </a:prstGeom>
          <a:noFill/>
          <a:ln w="0">
            <a:noFill/>
          </a:ln>
        </p:spPr>
        <p:txBody>
          <a:bodyPr lIns="0" rIns="0" tIns="0" bIns="0" anchor="ctr">
            <a:spAutoFit/>
          </a:bodyPr>
          <a:p>
            <a:pPr indent="0" algn="ctr">
              <a:buNone/>
            </a:pPr>
            <a:endParaRPr b="0" lang="en-US" sz="3200" strike="noStrike" u="none">
              <a:solidFill>
                <a:srgbClr val="ffffff"/>
              </a:solidFill>
              <a:effectLst/>
              <a:uFillTx/>
              <a:latin typeface="Noto Sans"/>
            </a:endParaRPr>
          </a:p>
        </p:txBody>
      </p:sp>
      <p:pic>
        <p:nvPicPr>
          <p:cNvPr id="81" name="" descr=""/>
          <p:cNvPicPr/>
          <p:nvPr/>
        </p:nvPicPr>
        <p:blipFill>
          <a:blip r:embed="rId1"/>
          <a:stretch/>
        </p:blipFill>
        <p:spPr>
          <a:xfrm>
            <a:off x="7560" y="191520"/>
            <a:ext cx="10079640" cy="5288040"/>
          </a:xfrm>
          <a:prstGeom prst="rect">
            <a:avLst/>
          </a:prstGeom>
          <a:noFill/>
          <a:ln w="0">
            <a:noFill/>
          </a:ln>
        </p:spPr>
      </p:pic>
    </p:spTree>
  </p:cSld>
  <p:transition>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4077720" y="720000"/>
            <a:ext cx="1920960" cy="1486080"/>
          </a:xfrm>
          <a:custGeom>
            <a:avLst/>
            <a:gdLst/>
            <a:ahLst/>
            <a:rect l="0" t="0" r="r" b="b"/>
            <a:pathLst>
              <a:path w="5336" h="4128">
                <a:moveTo>
                  <a:pt x="0" y="2670"/>
                </a:moveTo>
                <a:cubicBezTo>
                  <a:pt x="0" y="2604"/>
                  <a:pt x="22" y="2554"/>
                  <a:pt x="66" y="2519"/>
                </a:cubicBezTo>
                <a:cubicBezTo>
                  <a:pt x="100" y="2482"/>
                  <a:pt x="150" y="2463"/>
                  <a:pt x="216" y="2463"/>
                </a:cubicBezTo>
                <a:lnTo>
                  <a:pt x="729" y="2463"/>
                </a:lnTo>
                <a:cubicBezTo>
                  <a:pt x="788" y="2463"/>
                  <a:pt x="838" y="2482"/>
                  <a:pt x="877" y="2522"/>
                </a:cubicBezTo>
                <a:cubicBezTo>
                  <a:pt x="916" y="2561"/>
                  <a:pt x="936" y="2610"/>
                  <a:pt x="936" y="2670"/>
                </a:cubicBezTo>
                <a:cubicBezTo>
                  <a:pt x="936" y="2729"/>
                  <a:pt x="915" y="2779"/>
                  <a:pt x="874" y="2820"/>
                </a:cubicBezTo>
                <a:cubicBezTo>
                  <a:pt x="834" y="2861"/>
                  <a:pt x="785" y="2881"/>
                  <a:pt x="729" y="2881"/>
                </a:cubicBezTo>
                <a:lnTo>
                  <a:pt x="216" y="2881"/>
                </a:lnTo>
                <a:cubicBezTo>
                  <a:pt x="157" y="2881"/>
                  <a:pt x="106" y="2861"/>
                  <a:pt x="63" y="2820"/>
                </a:cubicBezTo>
                <a:cubicBezTo>
                  <a:pt x="21" y="2779"/>
                  <a:pt x="0" y="2729"/>
                  <a:pt x="0" y="2670"/>
                </a:cubicBezTo>
                <a:moveTo>
                  <a:pt x="226" y="3917"/>
                </a:moveTo>
                <a:cubicBezTo>
                  <a:pt x="226" y="3860"/>
                  <a:pt x="248" y="3810"/>
                  <a:pt x="292" y="3766"/>
                </a:cubicBezTo>
                <a:cubicBezTo>
                  <a:pt x="332" y="3729"/>
                  <a:pt x="382" y="3710"/>
                  <a:pt x="442" y="3710"/>
                </a:cubicBezTo>
                <a:lnTo>
                  <a:pt x="4899" y="3710"/>
                </a:lnTo>
                <a:cubicBezTo>
                  <a:pt x="4958" y="3710"/>
                  <a:pt x="5008" y="3729"/>
                  <a:pt x="5049" y="3769"/>
                </a:cubicBezTo>
                <a:cubicBezTo>
                  <a:pt x="5090" y="3808"/>
                  <a:pt x="5110" y="3856"/>
                  <a:pt x="5110" y="3914"/>
                </a:cubicBezTo>
                <a:cubicBezTo>
                  <a:pt x="5110" y="3972"/>
                  <a:pt x="5090" y="4022"/>
                  <a:pt x="5049" y="4065"/>
                </a:cubicBezTo>
                <a:cubicBezTo>
                  <a:pt x="5008" y="4107"/>
                  <a:pt x="4958" y="4128"/>
                  <a:pt x="4899" y="4128"/>
                </a:cubicBezTo>
                <a:lnTo>
                  <a:pt x="442" y="4128"/>
                </a:lnTo>
                <a:cubicBezTo>
                  <a:pt x="382" y="4128"/>
                  <a:pt x="331" y="4108"/>
                  <a:pt x="289" y="4067"/>
                </a:cubicBezTo>
                <a:cubicBezTo>
                  <a:pt x="247" y="4026"/>
                  <a:pt x="226" y="3976"/>
                  <a:pt x="226" y="3917"/>
                </a:cubicBezTo>
                <a:moveTo>
                  <a:pt x="729" y="936"/>
                </a:moveTo>
                <a:cubicBezTo>
                  <a:pt x="729" y="873"/>
                  <a:pt x="748" y="824"/>
                  <a:pt x="785" y="790"/>
                </a:cubicBezTo>
                <a:cubicBezTo>
                  <a:pt x="826" y="746"/>
                  <a:pt x="876" y="724"/>
                  <a:pt x="936" y="724"/>
                </a:cubicBezTo>
                <a:cubicBezTo>
                  <a:pt x="995" y="724"/>
                  <a:pt x="1045" y="746"/>
                  <a:pt x="1086" y="790"/>
                </a:cubicBezTo>
                <a:lnTo>
                  <a:pt x="1439" y="1147"/>
                </a:lnTo>
                <a:cubicBezTo>
                  <a:pt x="1483" y="1188"/>
                  <a:pt x="1505" y="1236"/>
                  <a:pt x="1505" y="1293"/>
                </a:cubicBezTo>
                <a:cubicBezTo>
                  <a:pt x="1505" y="1355"/>
                  <a:pt x="1485" y="1406"/>
                  <a:pt x="1446" y="1446"/>
                </a:cubicBezTo>
                <a:cubicBezTo>
                  <a:pt x="1407" y="1485"/>
                  <a:pt x="1357" y="1504"/>
                  <a:pt x="1298" y="1504"/>
                </a:cubicBezTo>
                <a:cubicBezTo>
                  <a:pt x="1244" y="1504"/>
                  <a:pt x="1196" y="1484"/>
                  <a:pt x="1152" y="1443"/>
                </a:cubicBezTo>
                <a:lnTo>
                  <a:pt x="785" y="1086"/>
                </a:lnTo>
                <a:cubicBezTo>
                  <a:pt x="748" y="1052"/>
                  <a:pt x="729" y="1001"/>
                  <a:pt x="729" y="936"/>
                </a:cubicBezTo>
                <a:moveTo>
                  <a:pt x="1363" y="2671"/>
                </a:moveTo>
                <a:cubicBezTo>
                  <a:pt x="1363" y="2884"/>
                  <a:pt x="1407" y="3075"/>
                  <a:pt x="1495" y="3245"/>
                </a:cubicBezTo>
                <a:cubicBezTo>
                  <a:pt x="1501" y="3266"/>
                  <a:pt x="1522" y="3277"/>
                  <a:pt x="1556" y="3277"/>
                </a:cubicBezTo>
                <a:lnTo>
                  <a:pt x="1961" y="3277"/>
                </a:lnTo>
                <a:cubicBezTo>
                  <a:pt x="1980" y="3277"/>
                  <a:pt x="1992" y="3272"/>
                  <a:pt x="1996" y="3261"/>
                </a:cubicBezTo>
                <a:cubicBezTo>
                  <a:pt x="2001" y="3250"/>
                  <a:pt x="1996" y="3237"/>
                  <a:pt x="1980" y="3221"/>
                </a:cubicBezTo>
                <a:cubicBezTo>
                  <a:pt x="1848" y="3061"/>
                  <a:pt x="1783" y="2878"/>
                  <a:pt x="1783" y="2671"/>
                </a:cubicBezTo>
                <a:cubicBezTo>
                  <a:pt x="1783" y="2426"/>
                  <a:pt x="1870" y="2218"/>
                  <a:pt x="2046" y="2047"/>
                </a:cubicBezTo>
                <a:cubicBezTo>
                  <a:pt x="2221" y="1876"/>
                  <a:pt x="2430" y="1791"/>
                  <a:pt x="2671" y="1791"/>
                </a:cubicBezTo>
                <a:cubicBezTo>
                  <a:pt x="2916" y="1791"/>
                  <a:pt x="3123" y="1876"/>
                  <a:pt x="3294" y="2047"/>
                </a:cubicBezTo>
                <a:cubicBezTo>
                  <a:pt x="3465" y="2218"/>
                  <a:pt x="3550" y="2426"/>
                  <a:pt x="3550" y="2671"/>
                </a:cubicBezTo>
                <a:cubicBezTo>
                  <a:pt x="3550" y="2881"/>
                  <a:pt x="3486" y="3064"/>
                  <a:pt x="3357" y="3221"/>
                </a:cubicBezTo>
                <a:cubicBezTo>
                  <a:pt x="3348" y="3237"/>
                  <a:pt x="3343" y="3246"/>
                  <a:pt x="3343" y="3249"/>
                </a:cubicBezTo>
                <a:cubicBezTo>
                  <a:pt x="3343" y="3255"/>
                  <a:pt x="3346" y="3262"/>
                  <a:pt x="3350" y="3268"/>
                </a:cubicBezTo>
                <a:cubicBezTo>
                  <a:pt x="3355" y="3274"/>
                  <a:pt x="3364" y="3277"/>
                  <a:pt x="3376" y="3277"/>
                </a:cubicBezTo>
                <a:lnTo>
                  <a:pt x="3789" y="3277"/>
                </a:lnTo>
                <a:cubicBezTo>
                  <a:pt x="3811" y="3277"/>
                  <a:pt x="3829" y="3266"/>
                  <a:pt x="3841" y="3245"/>
                </a:cubicBezTo>
                <a:cubicBezTo>
                  <a:pt x="3932" y="3072"/>
                  <a:pt x="3977" y="2881"/>
                  <a:pt x="3977" y="2671"/>
                </a:cubicBezTo>
                <a:cubicBezTo>
                  <a:pt x="3977" y="2435"/>
                  <a:pt x="3918" y="2218"/>
                  <a:pt x="3801" y="2017"/>
                </a:cubicBezTo>
                <a:cubicBezTo>
                  <a:pt x="3683" y="1816"/>
                  <a:pt x="3524" y="1657"/>
                  <a:pt x="3324" y="1540"/>
                </a:cubicBezTo>
                <a:cubicBezTo>
                  <a:pt x="3123" y="1422"/>
                  <a:pt x="2905" y="1363"/>
                  <a:pt x="2670" y="1363"/>
                </a:cubicBezTo>
                <a:cubicBezTo>
                  <a:pt x="2435" y="1363"/>
                  <a:pt x="2217" y="1422"/>
                  <a:pt x="2017" y="1540"/>
                </a:cubicBezTo>
                <a:cubicBezTo>
                  <a:pt x="1816" y="1657"/>
                  <a:pt x="1657" y="1816"/>
                  <a:pt x="1540" y="2017"/>
                </a:cubicBezTo>
                <a:cubicBezTo>
                  <a:pt x="1422" y="2218"/>
                  <a:pt x="1363" y="2435"/>
                  <a:pt x="1363" y="2671"/>
                </a:cubicBezTo>
                <a:moveTo>
                  <a:pt x="2460" y="729"/>
                </a:moveTo>
                <a:lnTo>
                  <a:pt x="2460" y="216"/>
                </a:lnTo>
                <a:cubicBezTo>
                  <a:pt x="2460" y="157"/>
                  <a:pt x="2480" y="106"/>
                  <a:pt x="2521" y="64"/>
                </a:cubicBezTo>
                <a:cubicBezTo>
                  <a:pt x="2561" y="21"/>
                  <a:pt x="2611" y="0"/>
                  <a:pt x="2669" y="0"/>
                </a:cubicBezTo>
                <a:cubicBezTo>
                  <a:pt x="2727" y="0"/>
                  <a:pt x="2778" y="21"/>
                  <a:pt x="2821" y="64"/>
                </a:cubicBezTo>
                <a:cubicBezTo>
                  <a:pt x="2865" y="106"/>
                  <a:pt x="2887" y="157"/>
                  <a:pt x="2887" y="216"/>
                </a:cubicBezTo>
                <a:lnTo>
                  <a:pt x="2887" y="729"/>
                </a:lnTo>
                <a:cubicBezTo>
                  <a:pt x="2887" y="788"/>
                  <a:pt x="2865" y="839"/>
                  <a:pt x="2821" y="881"/>
                </a:cubicBezTo>
                <a:cubicBezTo>
                  <a:pt x="2778" y="924"/>
                  <a:pt x="2727" y="945"/>
                  <a:pt x="2669" y="945"/>
                </a:cubicBezTo>
                <a:cubicBezTo>
                  <a:pt x="2611" y="945"/>
                  <a:pt x="2561" y="924"/>
                  <a:pt x="2521" y="881"/>
                </a:cubicBezTo>
                <a:cubicBezTo>
                  <a:pt x="2480" y="839"/>
                  <a:pt x="2460" y="788"/>
                  <a:pt x="2460" y="729"/>
                </a:cubicBezTo>
                <a:moveTo>
                  <a:pt x="3836" y="1293"/>
                </a:moveTo>
                <a:cubicBezTo>
                  <a:pt x="3836" y="1233"/>
                  <a:pt x="3857" y="1185"/>
                  <a:pt x="3898" y="1147"/>
                </a:cubicBezTo>
                <a:lnTo>
                  <a:pt x="4250" y="790"/>
                </a:lnTo>
                <a:cubicBezTo>
                  <a:pt x="4291" y="746"/>
                  <a:pt x="4341" y="724"/>
                  <a:pt x="4401" y="724"/>
                </a:cubicBezTo>
                <a:cubicBezTo>
                  <a:pt x="4463" y="724"/>
                  <a:pt x="4514" y="744"/>
                  <a:pt x="4553" y="785"/>
                </a:cubicBezTo>
                <a:cubicBezTo>
                  <a:pt x="4592" y="826"/>
                  <a:pt x="4612" y="876"/>
                  <a:pt x="4612" y="936"/>
                </a:cubicBezTo>
                <a:cubicBezTo>
                  <a:pt x="4612" y="998"/>
                  <a:pt x="4595" y="1049"/>
                  <a:pt x="4560" y="1086"/>
                </a:cubicBezTo>
                <a:lnTo>
                  <a:pt x="4189" y="1443"/>
                </a:lnTo>
                <a:cubicBezTo>
                  <a:pt x="4148" y="1481"/>
                  <a:pt x="4100" y="1500"/>
                  <a:pt x="4043" y="1500"/>
                </a:cubicBezTo>
                <a:cubicBezTo>
                  <a:pt x="3981" y="1500"/>
                  <a:pt x="3931" y="1481"/>
                  <a:pt x="3893" y="1443"/>
                </a:cubicBezTo>
                <a:cubicBezTo>
                  <a:pt x="3855" y="1406"/>
                  <a:pt x="3836" y="1356"/>
                  <a:pt x="3836" y="1293"/>
                </a:cubicBezTo>
                <a:moveTo>
                  <a:pt x="4405" y="2670"/>
                </a:moveTo>
                <a:cubicBezTo>
                  <a:pt x="4405" y="2604"/>
                  <a:pt x="4426" y="2554"/>
                  <a:pt x="4466" y="2519"/>
                </a:cubicBezTo>
                <a:cubicBezTo>
                  <a:pt x="4501" y="2482"/>
                  <a:pt x="4548" y="2463"/>
                  <a:pt x="4607" y="2463"/>
                </a:cubicBezTo>
                <a:lnTo>
                  <a:pt x="5120" y="2463"/>
                </a:lnTo>
                <a:cubicBezTo>
                  <a:pt x="5179" y="2463"/>
                  <a:pt x="5230" y="2482"/>
                  <a:pt x="5272" y="2522"/>
                </a:cubicBezTo>
                <a:cubicBezTo>
                  <a:pt x="5315" y="2561"/>
                  <a:pt x="5336" y="2610"/>
                  <a:pt x="5336" y="2670"/>
                </a:cubicBezTo>
                <a:cubicBezTo>
                  <a:pt x="5336" y="2729"/>
                  <a:pt x="5315" y="2779"/>
                  <a:pt x="5272" y="2820"/>
                </a:cubicBezTo>
                <a:cubicBezTo>
                  <a:pt x="5230" y="2861"/>
                  <a:pt x="5179" y="2881"/>
                  <a:pt x="5120" y="2881"/>
                </a:cubicBezTo>
                <a:lnTo>
                  <a:pt x="4607" y="2881"/>
                </a:lnTo>
                <a:cubicBezTo>
                  <a:pt x="4551" y="2881"/>
                  <a:pt x="4503" y="2861"/>
                  <a:pt x="4464" y="2820"/>
                </a:cubicBezTo>
                <a:cubicBezTo>
                  <a:pt x="4425" y="2779"/>
                  <a:pt x="4405" y="2729"/>
                  <a:pt x="4405" y="2670"/>
                </a:cubicBezTo>
                <a:close/>
              </a:path>
            </a:pathLst>
          </a:custGeom>
          <a:solidFill>
            <a:srgbClr val="ffffff"/>
          </a:solidFill>
          <a:ln w="0">
            <a:noFill/>
          </a:ln>
        </p:spPr>
        <p:txBody>
          <a:bodyPr lIns="0" rIns="0" tIns="0" bIns="0" anchor="ctr">
            <a:noAutofit/>
          </a:bodyPr>
          <a:p>
            <a:pPr algn="ctr"/>
            <a:endParaRPr b="0" lang="en-US" sz="1800" strike="noStrike" u="none">
              <a:solidFill>
                <a:srgbClr val="0d84a1"/>
              </a:solidFill>
              <a:effectLst/>
              <a:uFillTx/>
              <a:latin typeface="Noto Sans"/>
            </a:endParaRPr>
          </a:p>
        </p:txBody>
      </p:sp>
      <p:sp>
        <p:nvSpPr>
          <p:cNvPr id="83" name="PlaceHolder 1"/>
          <p:cNvSpPr>
            <a:spLocks noGrp="1"/>
          </p:cNvSpPr>
          <p:nvPr>
            <p:ph type="title"/>
          </p:nvPr>
        </p:nvSpPr>
        <p:spPr>
          <a:xfrm>
            <a:off x="540000" y="2340000"/>
            <a:ext cx="9000000" cy="720000"/>
          </a:xfrm>
          <a:prstGeom prst="rect">
            <a:avLst/>
          </a:prstGeom>
          <a:noFill/>
          <a:ln w="0">
            <a:noFill/>
          </a:ln>
        </p:spPr>
        <p:txBody>
          <a:bodyPr lIns="0" rIns="0" tIns="0" bIns="0" anchor="ctr">
            <a:normAutofit/>
          </a:bodyPr>
          <a:p>
            <a:pPr indent="0" algn="ctr">
              <a:buNone/>
            </a:pPr>
            <a:endParaRPr b="1" lang="en-US" sz="4400" strike="noStrike" u="none">
              <a:solidFill>
                <a:srgbClr val="ffffff"/>
              </a:solidFill>
              <a:effectLst/>
              <a:uFillTx/>
              <a:latin typeface="Noto Sans"/>
            </a:endParaRPr>
          </a:p>
        </p:txBody>
      </p:sp>
      <p:sp>
        <p:nvSpPr>
          <p:cNvPr id="84" name="PlaceHolder 2"/>
          <p:cNvSpPr>
            <a:spLocks noGrp="1"/>
          </p:cNvSpPr>
          <p:nvPr>
            <p:ph type="subTitle"/>
          </p:nvPr>
        </p:nvSpPr>
        <p:spPr>
          <a:xfrm>
            <a:off x="540000" y="3240000"/>
            <a:ext cx="9000000" cy="2160000"/>
          </a:xfrm>
          <a:prstGeom prst="rect">
            <a:avLst/>
          </a:prstGeom>
          <a:noFill/>
          <a:ln w="0">
            <a:noFill/>
          </a:ln>
        </p:spPr>
        <p:txBody>
          <a:bodyPr lIns="0" rIns="0" tIns="0" bIns="0" anchor="ctr">
            <a:spAutoFit/>
          </a:bodyPr>
          <a:p>
            <a:pPr indent="0" algn="ctr">
              <a:buNone/>
            </a:pPr>
            <a:endParaRPr b="0" lang="en-US" sz="3200" strike="noStrike" u="none">
              <a:solidFill>
                <a:srgbClr val="ffffff"/>
              </a:solidFill>
              <a:effectLst/>
              <a:uFillTx/>
              <a:latin typeface="Noto Sans"/>
            </a:endParaRPr>
          </a:p>
        </p:txBody>
      </p:sp>
      <p:pic>
        <p:nvPicPr>
          <p:cNvPr id="85" name="" descr=""/>
          <p:cNvPicPr/>
          <p:nvPr/>
        </p:nvPicPr>
        <p:blipFill>
          <a:blip r:embed="rId1"/>
          <a:stretch/>
        </p:blipFill>
        <p:spPr>
          <a:xfrm>
            <a:off x="7560" y="1005480"/>
            <a:ext cx="10079640" cy="3660120"/>
          </a:xfrm>
          <a:prstGeom prst="rect">
            <a:avLst/>
          </a:prstGeom>
          <a:noFill/>
          <a:ln w="0">
            <a:noFill/>
          </a:ln>
        </p:spPr>
      </p:pic>
    </p:spTree>
  </p:cSld>
  <p:transition>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540000" y="2340000"/>
            <a:ext cx="9000000" cy="720000"/>
          </a:xfrm>
          <a:prstGeom prst="rect">
            <a:avLst/>
          </a:prstGeom>
          <a:noFill/>
          <a:ln w="0">
            <a:noFill/>
          </a:ln>
        </p:spPr>
        <p:txBody>
          <a:bodyPr lIns="0" rIns="0" tIns="0" bIns="0" anchor="ctr">
            <a:normAutofit/>
          </a:bodyPr>
          <a:p>
            <a:pPr indent="0" algn="ctr">
              <a:buNone/>
            </a:pPr>
            <a:endParaRPr b="1" lang="en-US" sz="4400" strike="noStrike" u="none">
              <a:solidFill>
                <a:srgbClr val="ffffff"/>
              </a:solidFill>
              <a:effectLst/>
              <a:uFillTx/>
              <a:latin typeface="Noto Sans"/>
            </a:endParaRPr>
          </a:p>
        </p:txBody>
      </p:sp>
      <p:sp>
        <p:nvSpPr>
          <p:cNvPr id="87" name="PlaceHolder 2"/>
          <p:cNvSpPr>
            <a:spLocks noGrp="1"/>
          </p:cNvSpPr>
          <p:nvPr>
            <p:ph type="subTitle"/>
          </p:nvPr>
        </p:nvSpPr>
        <p:spPr>
          <a:xfrm>
            <a:off x="540000" y="3240000"/>
            <a:ext cx="9000000" cy="2160000"/>
          </a:xfrm>
          <a:prstGeom prst="rect">
            <a:avLst/>
          </a:prstGeom>
          <a:noFill/>
          <a:ln w="0">
            <a:noFill/>
          </a:ln>
        </p:spPr>
        <p:txBody>
          <a:bodyPr lIns="0" rIns="0" tIns="0" bIns="0" anchor="ctr">
            <a:spAutoFit/>
          </a:bodyPr>
          <a:p>
            <a:pPr indent="0" algn="ctr">
              <a:buNone/>
            </a:pPr>
            <a:endParaRPr b="0" lang="en-US" sz="3200" strike="noStrike" u="none">
              <a:solidFill>
                <a:srgbClr val="ffffff"/>
              </a:solidFill>
              <a:effectLst/>
              <a:uFillTx/>
              <a:latin typeface="Noto Sans"/>
            </a:endParaRPr>
          </a:p>
        </p:txBody>
      </p:sp>
      <p:pic>
        <p:nvPicPr>
          <p:cNvPr id="88" name="" descr=""/>
          <p:cNvPicPr/>
          <p:nvPr/>
        </p:nvPicPr>
        <p:blipFill>
          <a:blip r:embed="rId1"/>
          <a:stretch/>
        </p:blipFill>
        <p:spPr>
          <a:xfrm>
            <a:off x="7560" y="1504800"/>
            <a:ext cx="10079640" cy="2661840"/>
          </a:xfrm>
          <a:prstGeom prst="rect">
            <a:avLst/>
          </a:prstGeom>
          <a:noFill/>
          <a:ln w="0">
            <a:noFill/>
          </a:ln>
        </p:spPr>
      </p:pic>
    </p:spTree>
  </p:cSld>
  <p:transition>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
          <p:cNvSpPr/>
          <p:nvPr/>
        </p:nvSpPr>
        <p:spPr>
          <a:xfrm>
            <a:off x="0" y="3312000"/>
            <a:ext cx="10080000" cy="720000"/>
          </a:xfrm>
          <a:prstGeom prst="rect">
            <a:avLst/>
          </a:prstGeom>
          <a:solidFill>
            <a:srgbClr val="ffffff">
              <a:alpha val="50000"/>
            </a:srgbClr>
          </a:solidFill>
          <a:ln w="0">
            <a:noFill/>
          </a:ln>
        </p:spPr>
        <p:style>
          <a:lnRef idx="0"/>
          <a:fillRef idx="0"/>
          <a:effectRef idx="0"/>
          <a:fontRef idx="minor"/>
        </p:style>
        <p:txBody>
          <a:bodyPr wrap="none" lIns="0" rIns="0" tIns="0" bIns="0" anchor="ctr">
            <a:noAutofit/>
          </a:bodyPr>
          <a:p>
            <a:pPr algn="ctr"/>
            <a:endParaRPr b="0" lang="en-US" sz="1800" strike="noStrike" u="none">
              <a:solidFill>
                <a:srgbClr val="000000"/>
              </a:solidFill>
              <a:effectLst/>
              <a:uFillTx/>
              <a:latin typeface="Noto Sans"/>
            </a:endParaRPr>
          </a:p>
        </p:txBody>
      </p:sp>
      <p:sp>
        <p:nvSpPr>
          <p:cNvPr id="90" name="PlaceHolder 1"/>
          <p:cNvSpPr>
            <a:spLocks noGrp="1"/>
          </p:cNvSpPr>
          <p:nvPr>
            <p:ph type="title"/>
          </p:nvPr>
        </p:nvSpPr>
        <p:spPr>
          <a:xfrm>
            <a:off x="720000" y="576000"/>
            <a:ext cx="8640000" cy="2520000"/>
          </a:xfrm>
          <a:prstGeom prst="rect">
            <a:avLst/>
          </a:prstGeom>
          <a:noFill/>
          <a:ln w="0">
            <a:noFill/>
          </a:ln>
        </p:spPr>
        <p:txBody>
          <a:bodyPr lIns="0" rIns="0" tIns="0" bIns="0" anchor="ctr">
            <a:normAutofit/>
          </a:bodyPr>
          <a:p>
            <a:pPr indent="0">
              <a:buNone/>
            </a:pPr>
            <a:endParaRPr b="1" lang="en-US" sz="7200" strike="noStrike" u="none">
              <a:solidFill>
                <a:srgbClr val="ffffff"/>
              </a:solidFill>
              <a:effectLst/>
              <a:uFillTx/>
              <a:latin typeface="Noto Sans"/>
            </a:endParaRPr>
          </a:p>
        </p:txBody>
      </p:sp>
      <p:sp>
        <p:nvSpPr>
          <p:cNvPr id="91" name="PlaceHolder 2"/>
          <p:cNvSpPr>
            <a:spLocks noGrp="1"/>
          </p:cNvSpPr>
          <p:nvPr>
            <p:ph type="subTitle"/>
          </p:nvPr>
        </p:nvSpPr>
        <p:spPr>
          <a:xfrm>
            <a:off x="720000" y="3312000"/>
            <a:ext cx="6840000" cy="1800000"/>
          </a:xfrm>
          <a:prstGeom prst="rect">
            <a:avLst/>
          </a:prstGeom>
          <a:noFill/>
          <a:ln w="0">
            <a:noFill/>
          </a:ln>
        </p:spPr>
        <p:txBody>
          <a:bodyPr lIns="0" rIns="0" tIns="0" bIns="0" anchor="t">
            <a:normAutofit/>
          </a:bodyPr>
          <a:p>
            <a:pPr indent="0">
              <a:lnSpc>
                <a:spcPct val="115000"/>
              </a:lnSpc>
              <a:buNone/>
            </a:pPr>
            <a:endParaRPr b="0" lang="en-US" sz="3200" strike="noStrike" u="none">
              <a:solidFill>
                <a:srgbClr val="ffffff"/>
              </a:solidFill>
              <a:effectLst/>
              <a:uFillTx/>
              <a:latin typeface="Noto Sans"/>
            </a:endParaRPr>
          </a:p>
        </p:txBody>
      </p:sp>
      <p:pic>
        <p:nvPicPr>
          <p:cNvPr id="92" name="" descr="">
            <a:hlinkClick r:id="" action="ppaction://media"/>
          </p:cNvPr>
          <p:cNvPicPr/>
          <p:nvPr>
            <a:videoFile r:link="rId1"/>
            <p:extLst>
              <p:ext uri="{DAA4B4D4-6D71-4841-9C94-3DE7FCFB9230}">
                <p14:media r:embed="rId2"/>
              </p:ext>
            </p:extLst>
          </p:nvPr>
        </p:nvPicPr>
        <p:blipFill>
          <a:blip r:embed="rId3"/>
          <a:stretch>
            <a:fillRect/>
          </a:stretch>
        </p:blipFill>
        <p:spPr>
          <a:xfrm>
            <a:off x="-7115760" y="-3546000"/>
            <a:ext cx="23737680" cy="11960280"/>
          </a:xfrm>
          <a:prstGeom prst="rect">
            <a:avLst/>
          </a:prstGeom>
          <a:ln w="0">
            <a:noFill/>
          </a:ln>
        </p:spPr>
      </p:pic>
    </p:spTree>
  </p:cSld>
  <p:transition>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540000" y="2340000"/>
            <a:ext cx="9000000" cy="720000"/>
          </a:xfrm>
          <a:prstGeom prst="rect">
            <a:avLst/>
          </a:prstGeom>
          <a:noFill/>
          <a:ln w="0">
            <a:noFill/>
          </a:ln>
        </p:spPr>
        <p:txBody>
          <a:bodyPr lIns="0" rIns="0" tIns="0" bIns="0" anchor="ctr">
            <a:normAutofit/>
          </a:bodyPr>
          <a:p>
            <a:pPr indent="0" algn="ctr">
              <a:buNone/>
            </a:pPr>
            <a:endParaRPr b="1" lang="en-US" sz="4400" strike="noStrike" u="none">
              <a:solidFill>
                <a:srgbClr val="ffffff"/>
              </a:solidFill>
              <a:effectLst/>
              <a:uFillTx/>
              <a:latin typeface="Noto Sans"/>
            </a:endParaRPr>
          </a:p>
        </p:txBody>
      </p:sp>
      <p:sp>
        <p:nvSpPr>
          <p:cNvPr id="94" name="PlaceHolder 2"/>
          <p:cNvSpPr>
            <a:spLocks noGrp="1"/>
          </p:cNvSpPr>
          <p:nvPr>
            <p:ph type="subTitle"/>
          </p:nvPr>
        </p:nvSpPr>
        <p:spPr>
          <a:xfrm>
            <a:off x="540000" y="3240000"/>
            <a:ext cx="9000000" cy="2160000"/>
          </a:xfrm>
          <a:prstGeom prst="rect">
            <a:avLst/>
          </a:prstGeom>
          <a:noFill/>
          <a:ln w="0">
            <a:noFill/>
          </a:ln>
        </p:spPr>
        <p:txBody>
          <a:bodyPr lIns="0" rIns="0" tIns="0" bIns="0" anchor="ctr">
            <a:spAutoFit/>
          </a:bodyPr>
          <a:p>
            <a:pPr indent="0" algn="ctr">
              <a:buNone/>
            </a:pPr>
            <a:endParaRPr b="0" lang="en-US" sz="3200" strike="noStrike" u="none">
              <a:solidFill>
                <a:srgbClr val="ffffff"/>
              </a:solidFill>
              <a:effectLst/>
              <a:uFillTx/>
              <a:latin typeface="Noto Sans"/>
            </a:endParaRPr>
          </a:p>
        </p:txBody>
      </p:sp>
      <p:pic>
        <p:nvPicPr>
          <p:cNvPr id="95" name="" descr=""/>
          <p:cNvPicPr/>
          <p:nvPr/>
        </p:nvPicPr>
        <p:blipFill>
          <a:blip r:embed="rId1"/>
          <a:stretch/>
        </p:blipFill>
        <p:spPr>
          <a:xfrm>
            <a:off x="1371600" y="160200"/>
            <a:ext cx="7479720" cy="5239800"/>
          </a:xfrm>
          <a:prstGeom prst="rect">
            <a:avLst/>
          </a:prstGeom>
          <a:noFill/>
          <a:ln w="0">
            <a:noFill/>
          </a:ln>
        </p:spPr>
      </p:pic>
    </p:spTree>
  </p:cSld>
  <p:transition>
    <p:fade/>
  </p:transition>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LibreOffice/25.2.3.2$Linux_X86_64 LibreOffice_project/520$Build-2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2025-11-14T11:50:12Z</dcterms:created>
  <dc:creator/>
  <dc:description>
               Freshes - LibreOffice Impress Template
                        by Risyad Rais
Freshes Template is supposed to be a template for LibreOffice
Impress. But I guess calling it a placeholder or sample slides might be even
more suitable since it's not really optimized properly for LibreOffice Impress
Workflow.
This template is made as an answer to Indonesian LibreOffice Community and
Gimpscape ID's call-to-arms to contribute to the 10th anniversary of
LibreOffice celebration.
##How to
###Normal slides
1. Duplicate the slide you want to edit
2. Edit the texts
3. Rearrange the slides and remove the ones you don't need
###Icons
To change icons, go to: "Insert -&gt; Special Character"
and choose the one you like.
###Chart slides
1. Double click the chart
2. Edit Data Table
##Features
1. A fresh looking first and last slide with huge typography
2. Covered single bullet to four bullets slides
3. Charts available in two styles: Collumns and Lines
4. A very mediocre looking Diagram and Table slide
5. Timeline slides
6. Super simple Closing slide
If you tried this and have any suggestions, feel free to send a mail: satmo54[at]gmail[dot]com
##Acknowledgements
Here's some resources I used to make this template:
###Images
Images used here are licensed under [Unsplash License](https://unsplash.com/license).
1. [White clouds and blue skies](https://unsplash.com/photos/DbwYNr8RPbg) by Resul on Unsplash.
2. [Four on flight hot air balloons](https://unsplash.com/photos/HcuKlhq4osM) by C.Valdez on Unsplash.
##License
This template is released under CC by SA 4.0 License. Other resources used in
this template have their own respective licenses you might want to check.
    </dc:description>
  <dc:language>en-US</dc:language>
  <cp:lastModifiedBy/>
  <dcterms:modified xsi:type="dcterms:W3CDTF">2025-11-14T11:53:48Z</dcterms:modified>
  <cp:revision>2</cp:revision>
  <dc:subject/>
  <dc:title>Freshes</dc:title>
</cp:coreProperties>
</file>